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902"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4630400" cy="8229600"/>
  <p:notesSz cx="8229600" cy="14630400"/>
  <p:embeddedFontLst>
    <p:embeddedFont>
      <p:font typeface="Source Sans 3" charset="0"/>
      <p:regular r:id="rId13"/>
    </p:embeddedFont>
    <p:embeddedFont>
      <p:font typeface="Calibri" pitchFamily="34" charset="0"/>
      <p:regular r:id="rId14"/>
      <p:bold r:id="rId15"/>
      <p:italic r:id="rId16"/>
      <p:boldItalic r:id="rId17"/>
    </p:embeddedFont>
    <p:embeddedFont>
      <p:font typeface="Century Gothic" pitchFamily="34" charset="0"/>
      <p:regular r:id="rId18"/>
      <p:bold r:id="rId19"/>
      <p:italic r:id="rId20"/>
      <p:boldItalic r:id="rId21"/>
    </p:embeddedFont>
    <p:embeddedFont>
      <p:font typeface="Source Serif 4 Semi Bold" charset="0"/>
      <p:regular r:id="rId22"/>
    </p:embeddedFont>
    <p:embeddedFont>
      <p:font typeface="Wingdings 2" pitchFamily="18" charset="2"/>
      <p:regular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EFDFD"/>
    <a:srgbClr val="FEFDFE"/>
    <a:srgbClr val="FEFEFD"/>
    <a:srgbClr val="FEFEFE"/>
    <a:srgbClr val="FFFEF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70" d="100"/>
          <a:sy n="70" d="100"/>
        </p:scale>
        <p:origin x="-180" y="-96"/>
      </p:cViewPr>
      <p:guideLst>
        <p:guide orient="horz" pos="2592"/>
        <p:guide pos="4608"/>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9.fntdata"/><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font" Target="fonts/font11.fntdata"/><Relationship Id="rId10" Type="http://schemas.openxmlformats.org/officeDocument/2006/relationships/slide" Target="slides/slide9.xml"/><Relationship Id="rId19"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font" Target="fonts/font10.fntdata"/><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245814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43" name="Group 42"/>
          <p:cNvGrpSpPr/>
          <p:nvPr/>
        </p:nvGrpSpPr>
        <p:grpSpPr>
          <a:xfrm>
            <a:off x="-611846" y="0"/>
            <a:ext cx="15891731" cy="8229600"/>
            <a:chOff x="-382404" y="0"/>
            <a:chExt cx="9932332" cy="6858000"/>
          </a:xfrm>
        </p:grpSpPr>
        <p:grpSp>
          <p:nvGrpSpPr>
            <p:cNvPr id="44" name="Group 44"/>
            <p:cNvGrpSpPr/>
            <p:nvPr/>
          </p:nvGrpSpPr>
          <p:grpSpPr>
            <a:xfrm>
              <a:off x="0" y="0"/>
              <a:ext cx="9144000" cy="6858000"/>
              <a:chOff x="0" y="0"/>
              <a:chExt cx="9144000" cy="6858000"/>
            </a:xfrm>
          </p:grpSpPr>
          <p:grpSp>
            <p:nvGrpSpPr>
              <p:cNvPr id="70" name="Group 4"/>
              <p:cNvGrpSpPr/>
              <p:nvPr/>
            </p:nvGrpSpPr>
            <p:grpSpPr>
              <a:xfrm>
                <a:off x="0" y="0"/>
                <a:ext cx="2514600" cy="6858000"/>
                <a:chOff x="0" y="0"/>
                <a:chExt cx="2514600" cy="6858000"/>
              </a:xfrm>
            </p:grpSpPr>
            <p:sp>
              <p:nvSpPr>
                <p:cNvPr id="115" name="Rectangle 114"/>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Rectangle 2"/>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Rectangle 3"/>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1" name="Group 5"/>
              <p:cNvGrpSpPr/>
              <p:nvPr/>
            </p:nvGrpSpPr>
            <p:grpSpPr>
              <a:xfrm>
                <a:off x="422910" y="0"/>
                <a:ext cx="2514600" cy="6858000"/>
                <a:chOff x="0" y="0"/>
                <a:chExt cx="2514600" cy="6858000"/>
              </a:xfrm>
            </p:grpSpPr>
            <p:sp>
              <p:nvSpPr>
                <p:cNvPr id="85" name="Rectangle 84"/>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113"/>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3" name="Group 9"/>
              <p:cNvGrpSpPr/>
              <p:nvPr/>
            </p:nvGrpSpPr>
            <p:grpSpPr>
              <a:xfrm rot="10800000">
                <a:off x="6629400" y="0"/>
                <a:ext cx="2514600" cy="6858000"/>
                <a:chOff x="0" y="0"/>
                <a:chExt cx="2514600" cy="6858000"/>
              </a:xfrm>
            </p:grpSpPr>
            <p:sp>
              <p:nvSpPr>
                <p:cNvPr id="78" name="Rectangle 77"/>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5" name="Rectangle 74"/>
              <p:cNvSpPr/>
              <p:nvPr/>
            </p:nvSpPr>
            <p:spPr>
              <a:xfrm>
                <a:off x="3810000" y="0"/>
                <a:ext cx="28194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p:cNvSpPr/>
              <p:nvPr/>
            </p:nvSpPr>
            <p:spPr>
              <a:xfrm>
                <a:off x="289560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p:cNvSpPr/>
              <p:nvPr/>
            </p:nvSpPr>
            <p:spPr>
              <a:xfrm>
                <a:off x="31242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5" name="Freeform 44"/>
            <p:cNvSpPr/>
            <p:nvPr/>
          </p:nvSpPr>
          <p:spPr>
            <a:xfrm>
              <a:off x="-11875" y="5035138"/>
              <a:ext cx="9144000" cy="1175655"/>
            </a:xfrm>
            <a:custGeom>
              <a:avLst/>
              <a:gdLst>
                <a:gd name="connsiteX0" fmla="*/ 0 w 9144000"/>
                <a:gd name="connsiteY0" fmla="*/ 1116280 h 1175656"/>
                <a:gd name="connsiteX1" fmla="*/ 1674420 w 9144000"/>
                <a:gd name="connsiteY1" fmla="*/ 1163781 h 1175656"/>
                <a:gd name="connsiteX2" fmla="*/ 4120737 w 9144000"/>
                <a:gd name="connsiteY2" fmla="*/ 1045028 h 1175656"/>
                <a:gd name="connsiteX3" fmla="*/ 7172696 w 9144000"/>
                <a:gd name="connsiteY3" fmla="*/ 605641 h 1175656"/>
                <a:gd name="connsiteX4" fmla="*/ 9144000 w 9144000"/>
                <a:gd name="connsiteY4" fmla="*/ 0 h 1175656"/>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116279 h 1175655"/>
                <a:gd name="connsiteX1" fmla="*/ 1674420 w 9144000"/>
                <a:gd name="connsiteY1" fmla="*/ 1163780 h 1175655"/>
                <a:gd name="connsiteX2" fmla="*/ 4120737 w 9144000"/>
                <a:gd name="connsiteY2" fmla="*/ 1045027 h 1175655"/>
                <a:gd name="connsiteX3" fmla="*/ 7172696 w 9144000"/>
                <a:gd name="connsiteY3" fmla="*/ 605640 h 1175655"/>
                <a:gd name="connsiteX4" fmla="*/ 9144000 w 9144000"/>
                <a:gd name="connsiteY4" fmla="*/ 0 h 1175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175655">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8" name="Freeform 47"/>
            <p:cNvSpPr/>
            <p:nvPr/>
          </p:nvSpPr>
          <p:spPr>
            <a:xfrm>
              <a:off x="-11875" y="3467595"/>
              <a:ext cx="9144000" cy="890650"/>
            </a:xfrm>
            <a:custGeom>
              <a:avLst/>
              <a:gdLst>
                <a:gd name="connsiteX0" fmla="*/ 0 w 9144000"/>
                <a:gd name="connsiteY0" fmla="*/ 890650 h 890650"/>
                <a:gd name="connsiteX1" fmla="*/ 1045028 w 9144000"/>
                <a:gd name="connsiteY1" fmla="*/ 475013 h 890650"/>
                <a:gd name="connsiteX2" fmla="*/ 3111335 w 9144000"/>
                <a:gd name="connsiteY2" fmla="*/ 71252 h 890650"/>
                <a:gd name="connsiteX3" fmla="*/ 5913911 w 9144000"/>
                <a:gd name="connsiteY3" fmla="*/ 71252 h 890650"/>
                <a:gd name="connsiteX4" fmla="*/ 9144000 w 9144000"/>
                <a:gd name="connsiteY4" fmla="*/ 498764 h 890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89065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9" name="Freeform 48"/>
            <p:cNvSpPr/>
            <p:nvPr/>
          </p:nvSpPr>
          <p:spPr>
            <a:xfrm>
              <a:off x="-23751" y="5640779"/>
              <a:ext cx="3004457" cy="1211283"/>
            </a:xfrm>
            <a:custGeom>
              <a:avLst/>
              <a:gdLst>
                <a:gd name="connsiteX0" fmla="*/ 0 w 3004457"/>
                <a:gd name="connsiteY0" fmla="*/ 0 h 1211283"/>
                <a:gd name="connsiteX1" fmla="*/ 3004457 w 3004457"/>
                <a:gd name="connsiteY1" fmla="*/ 1211283 h 1211283"/>
              </a:gdLst>
              <a:ahLst/>
              <a:cxnLst>
                <a:cxn ang="0">
                  <a:pos x="connsiteX0" y="connsiteY0"/>
                </a:cxn>
                <a:cxn ang="0">
                  <a:pos x="connsiteX1" y="connsiteY1"/>
                </a:cxn>
              </a:cxnLst>
              <a:rect l="l" t="t" r="r" b="b"/>
              <a:pathLst>
                <a:path w="3004457" h="1211283">
                  <a:moveTo>
                    <a:pt x="0" y="0"/>
                  </a:moveTo>
                  <a:cubicBezTo>
                    <a:pt x="1103415" y="501732"/>
                    <a:pt x="2206831" y="1003465"/>
                    <a:pt x="3004457" y="1211283"/>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1" name="Freeform 50"/>
            <p:cNvSpPr/>
            <p:nvPr/>
          </p:nvSpPr>
          <p:spPr>
            <a:xfrm>
              <a:off x="-11875" y="5284519"/>
              <a:ext cx="9144000" cy="1478478"/>
            </a:xfrm>
            <a:custGeom>
              <a:avLst/>
              <a:gdLst>
                <a:gd name="connsiteX0" fmla="*/ 0 w 9144000"/>
                <a:gd name="connsiteY0" fmla="*/ 0 h 1478478"/>
                <a:gd name="connsiteX1" fmla="*/ 1104405 w 9144000"/>
                <a:gd name="connsiteY1" fmla="*/ 344385 h 1478478"/>
                <a:gd name="connsiteX2" fmla="*/ 3194462 w 9144000"/>
                <a:gd name="connsiteY2" fmla="*/ 866899 h 1478478"/>
                <a:gd name="connsiteX3" fmla="*/ 5676405 w 9144000"/>
                <a:gd name="connsiteY3" fmla="*/ 1282536 h 1478478"/>
                <a:gd name="connsiteX4" fmla="*/ 7730836 w 9144000"/>
                <a:gd name="connsiteY4" fmla="*/ 1448790 h 1478478"/>
                <a:gd name="connsiteX5" fmla="*/ 8573984 w 9144000"/>
                <a:gd name="connsiteY5" fmla="*/ 1460665 h 1478478"/>
                <a:gd name="connsiteX6" fmla="*/ 9144000 w 9144000"/>
                <a:gd name="connsiteY6" fmla="*/ 1425039 h 147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1478478">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2" name="Freeform 51"/>
            <p:cNvSpPr/>
            <p:nvPr/>
          </p:nvSpPr>
          <p:spPr>
            <a:xfrm>
              <a:off x="2137558" y="5132120"/>
              <a:ext cx="6982691" cy="1719942"/>
            </a:xfrm>
            <a:custGeom>
              <a:avLst/>
              <a:gdLst>
                <a:gd name="connsiteX0" fmla="*/ 0 w 6982691"/>
                <a:gd name="connsiteY0" fmla="*/ 1719942 h 1719942"/>
                <a:gd name="connsiteX1" fmla="*/ 546265 w 6982691"/>
                <a:gd name="connsiteY1" fmla="*/ 1185553 h 1719942"/>
                <a:gd name="connsiteX2" fmla="*/ 1330037 w 6982691"/>
                <a:gd name="connsiteY2" fmla="*/ 710540 h 1719942"/>
                <a:gd name="connsiteX3" fmla="*/ 2078182 w 6982691"/>
                <a:gd name="connsiteY3" fmla="*/ 437407 h 1719942"/>
                <a:gd name="connsiteX4" fmla="*/ 3348842 w 6982691"/>
                <a:gd name="connsiteY4" fmla="*/ 152399 h 1719942"/>
                <a:gd name="connsiteX5" fmla="*/ 4001985 w 6982691"/>
                <a:gd name="connsiteY5" fmla="*/ 69272 h 1719942"/>
                <a:gd name="connsiteX6" fmla="*/ 5047013 w 6982691"/>
                <a:gd name="connsiteY6" fmla="*/ 9896 h 1719942"/>
                <a:gd name="connsiteX7" fmla="*/ 5890161 w 6982691"/>
                <a:gd name="connsiteY7" fmla="*/ 9896 h 1719942"/>
                <a:gd name="connsiteX8" fmla="*/ 6495803 w 6982691"/>
                <a:gd name="connsiteY8" fmla="*/ 9896 h 1719942"/>
                <a:gd name="connsiteX9" fmla="*/ 6899564 w 6982691"/>
                <a:gd name="connsiteY9" fmla="*/ 33646 h 1719942"/>
                <a:gd name="connsiteX10" fmla="*/ 6982691 w 6982691"/>
                <a:gd name="connsiteY10" fmla="*/ 45522 h 171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82691" h="1719942">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3" name="Hexagon 52"/>
            <p:cNvSpPr/>
            <p:nvPr/>
          </p:nvSpPr>
          <p:spPr>
            <a:xfrm rot="1800000">
              <a:off x="2996165" y="2859252"/>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Hexagon 53"/>
            <p:cNvSpPr/>
            <p:nvPr/>
          </p:nvSpPr>
          <p:spPr>
            <a:xfrm rot="1800000">
              <a:off x="3720065" y="4126078"/>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Hexagon 54"/>
            <p:cNvSpPr/>
            <p:nvPr/>
          </p:nvSpPr>
          <p:spPr>
            <a:xfrm rot="1800000">
              <a:off x="3729591" y="1592427"/>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Hexagon 55"/>
            <p:cNvSpPr/>
            <p:nvPr/>
          </p:nvSpPr>
          <p:spPr>
            <a:xfrm rot="1800000">
              <a:off x="2977115" y="325603"/>
              <a:ext cx="1601400" cy="1388236"/>
            </a:xfrm>
            <a:prstGeom prst="hexagon">
              <a:avLst>
                <a:gd name="adj" fmla="val 28544"/>
                <a:gd name="vf" fmla="val 115470"/>
              </a:avLst>
            </a:prstGeom>
            <a:solidFill>
              <a:schemeClr val="bg1">
                <a:alpha val="4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Hexagon 56"/>
            <p:cNvSpPr/>
            <p:nvPr/>
          </p:nvSpPr>
          <p:spPr>
            <a:xfrm rot="1800000">
              <a:off x="4463014" y="5383378"/>
              <a:ext cx="1601400" cy="1388236"/>
            </a:xfrm>
            <a:prstGeom prst="hexagon">
              <a:avLst>
                <a:gd name="adj" fmla="val 28544"/>
                <a:gd name="vf" fmla="val 115470"/>
              </a:avLst>
            </a:prstGeom>
            <a:solidFill>
              <a:schemeClr val="bg1">
                <a:alpha val="6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Freeform 57"/>
            <p:cNvSpPr/>
            <p:nvPr/>
          </p:nvSpPr>
          <p:spPr>
            <a:xfrm rot="1800000">
              <a:off x="-382404" y="4201528"/>
              <a:ext cx="1261499"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56357 w 1261499"/>
                <a:gd name="connsiteY5" fmla="*/ 1388236 h 1388236"/>
                <a:gd name="connsiteX6" fmla="*/ 0 w 1261499"/>
                <a:gd name="connsiteY6" fmla="*/ 10509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744578 w 1261499"/>
                <a:gd name="connsiteY5" fmla="*/ 1387893 h 1388236"/>
                <a:gd name="connsiteX6" fmla="*/ 0 w 1261499"/>
                <a:gd name="connsiteY6" fmla="*/ 10509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61499" h="1388236">
                  <a:moveTo>
                    <a:pt x="0" y="105098"/>
                  </a:moveTo>
                  <a:lnTo>
                    <a:pt x="56357" y="0"/>
                  </a:lnTo>
                  <a:lnTo>
                    <a:pt x="865241" y="0"/>
                  </a:lnTo>
                  <a:lnTo>
                    <a:pt x="1261499" y="694118"/>
                  </a:lnTo>
                  <a:lnTo>
                    <a:pt x="865241" y="1388236"/>
                  </a:lnTo>
                  <a:lnTo>
                    <a:pt x="744578" y="1387893"/>
                  </a:lnTo>
                  <a:lnTo>
                    <a:pt x="0" y="105098"/>
                  </a:lnTo>
                  <a:close/>
                </a:path>
              </a:pathLst>
            </a:cu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Hexagon 58"/>
            <p:cNvSpPr/>
            <p:nvPr/>
          </p:nvSpPr>
          <p:spPr>
            <a:xfrm rot="1800000">
              <a:off x="24365" y="540242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Hexagon 59"/>
            <p:cNvSpPr/>
            <p:nvPr/>
          </p:nvSpPr>
          <p:spPr>
            <a:xfrm rot="1800000">
              <a:off x="52941" y="284972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Hexagon 60"/>
            <p:cNvSpPr/>
            <p:nvPr/>
          </p:nvSpPr>
          <p:spPr>
            <a:xfrm rot="1800000">
              <a:off x="776840" y="4126077"/>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Hexagon 61"/>
            <p:cNvSpPr/>
            <p:nvPr/>
          </p:nvSpPr>
          <p:spPr>
            <a:xfrm rot="1800000">
              <a:off x="1510265" y="54119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Hexagon 62"/>
            <p:cNvSpPr/>
            <p:nvPr/>
          </p:nvSpPr>
          <p:spPr>
            <a:xfrm rot="1800000">
              <a:off x="1529316" y="2859252"/>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Hexagon 63"/>
            <p:cNvSpPr/>
            <p:nvPr/>
          </p:nvSpPr>
          <p:spPr>
            <a:xfrm rot="1800000">
              <a:off x="795890" y="15638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Hexagon 64"/>
            <p:cNvSpPr/>
            <p:nvPr/>
          </p:nvSpPr>
          <p:spPr>
            <a:xfrm rot="1800000">
              <a:off x="6806166" y="4145128"/>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Hexagon 65"/>
            <p:cNvSpPr/>
            <p:nvPr/>
          </p:nvSpPr>
          <p:spPr>
            <a:xfrm rot="1800000">
              <a:off x="7549116" y="542147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Hexagon 66"/>
            <p:cNvSpPr/>
            <p:nvPr/>
          </p:nvSpPr>
          <p:spPr>
            <a:xfrm rot="1800000">
              <a:off x="7549117" y="286877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Freeform 67"/>
            <p:cNvSpPr/>
            <p:nvPr/>
          </p:nvSpPr>
          <p:spPr>
            <a:xfrm rot="1800000">
              <a:off x="8306521" y="4055629"/>
              <a:ext cx="1243407"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118 h 1388236"/>
                <a:gd name="connsiteX1" fmla="*/ 396258 w 1601400"/>
                <a:gd name="connsiteY1" fmla="*/ 0 h 1388236"/>
                <a:gd name="connsiteX2" fmla="*/ 474029 w 1601400"/>
                <a:gd name="connsiteY2" fmla="*/ 4016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43407"/>
                <a:gd name="connsiteY0" fmla="*/ 694118 h 1388236"/>
                <a:gd name="connsiteX1" fmla="*/ 396258 w 1243407"/>
                <a:gd name="connsiteY1" fmla="*/ 0 h 1388236"/>
                <a:gd name="connsiteX2" fmla="*/ 474029 w 1243407"/>
                <a:gd name="connsiteY2" fmla="*/ 4016 h 1388236"/>
                <a:gd name="connsiteX3" fmla="*/ 1243407 w 1243407"/>
                <a:gd name="connsiteY3" fmla="*/ 1325983 h 1388236"/>
                <a:gd name="connsiteX4" fmla="*/ 1205142 w 1243407"/>
                <a:gd name="connsiteY4" fmla="*/ 1388236 h 1388236"/>
                <a:gd name="connsiteX5" fmla="*/ 396258 w 1243407"/>
                <a:gd name="connsiteY5" fmla="*/ 1388236 h 1388236"/>
                <a:gd name="connsiteX6" fmla="*/ 0 w 1243407"/>
                <a:gd name="connsiteY6" fmla="*/ 69411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3407" h="1388236">
                  <a:moveTo>
                    <a:pt x="0" y="694118"/>
                  </a:moveTo>
                  <a:lnTo>
                    <a:pt x="396258" y="0"/>
                  </a:lnTo>
                  <a:lnTo>
                    <a:pt x="474029" y="4016"/>
                  </a:lnTo>
                  <a:lnTo>
                    <a:pt x="1243407" y="1325983"/>
                  </a:lnTo>
                  <a:lnTo>
                    <a:pt x="1205142" y="1388236"/>
                  </a:lnTo>
                  <a:lnTo>
                    <a:pt x="396258" y="1388236"/>
                  </a:lnTo>
                  <a:lnTo>
                    <a:pt x="0" y="694118"/>
                  </a:lnTo>
                  <a:close/>
                </a:path>
              </a:pathLst>
            </a:custGeom>
            <a:solidFill>
              <a:schemeClr val="bg1">
                <a:alpha val="4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Freeform 68"/>
            <p:cNvSpPr/>
            <p:nvPr/>
          </p:nvSpPr>
          <p:spPr>
            <a:xfrm rot="1800000">
              <a:off x="8306771" y="1511524"/>
              <a:ext cx="1241871" cy="1388822"/>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704 h 1388822"/>
                <a:gd name="connsiteX1" fmla="*/ 396258 w 1601400"/>
                <a:gd name="connsiteY1" fmla="*/ 586 h 1388822"/>
                <a:gd name="connsiteX2" fmla="*/ 482002 w 1601400"/>
                <a:gd name="connsiteY2" fmla="*/ 0 h 1388822"/>
                <a:gd name="connsiteX3" fmla="*/ 1601400 w 1601400"/>
                <a:gd name="connsiteY3" fmla="*/ 694704 h 1388822"/>
                <a:gd name="connsiteX4" fmla="*/ 1205142 w 1601400"/>
                <a:gd name="connsiteY4" fmla="*/ 1388822 h 1388822"/>
                <a:gd name="connsiteX5" fmla="*/ 396258 w 1601400"/>
                <a:gd name="connsiteY5" fmla="*/ 1388822 h 1388822"/>
                <a:gd name="connsiteX6" fmla="*/ 0 w 1601400"/>
                <a:gd name="connsiteY6" fmla="*/ 694704 h 1388822"/>
                <a:gd name="connsiteX0" fmla="*/ 0 w 1241871"/>
                <a:gd name="connsiteY0" fmla="*/ 694704 h 1388822"/>
                <a:gd name="connsiteX1" fmla="*/ 396258 w 1241871"/>
                <a:gd name="connsiteY1" fmla="*/ 586 h 1388822"/>
                <a:gd name="connsiteX2" fmla="*/ 482002 w 1241871"/>
                <a:gd name="connsiteY2" fmla="*/ 0 h 1388822"/>
                <a:gd name="connsiteX3" fmla="*/ 1241871 w 1241871"/>
                <a:gd name="connsiteY3" fmla="*/ 1323912 h 1388822"/>
                <a:gd name="connsiteX4" fmla="*/ 1205142 w 1241871"/>
                <a:gd name="connsiteY4" fmla="*/ 1388822 h 1388822"/>
                <a:gd name="connsiteX5" fmla="*/ 396258 w 1241871"/>
                <a:gd name="connsiteY5" fmla="*/ 1388822 h 1388822"/>
                <a:gd name="connsiteX6" fmla="*/ 0 w 1241871"/>
                <a:gd name="connsiteY6" fmla="*/ 694704 h 1388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1871" h="1388822">
                  <a:moveTo>
                    <a:pt x="0" y="694704"/>
                  </a:moveTo>
                  <a:lnTo>
                    <a:pt x="396258" y="586"/>
                  </a:lnTo>
                  <a:lnTo>
                    <a:pt x="482002" y="0"/>
                  </a:lnTo>
                  <a:lnTo>
                    <a:pt x="1241871" y="1323912"/>
                  </a:lnTo>
                  <a:lnTo>
                    <a:pt x="1205142" y="1388822"/>
                  </a:lnTo>
                  <a:lnTo>
                    <a:pt x="396258" y="1388822"/>
                  </a:lnTo>
                  <a:lnTo>
                    <a:pt x="0" y="694704"/>
                  </a:lnTo>
                  <a:close/>
                </a:path>
              </a:pathLst>
            </a:cu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6" name="Rectangle 45"/>
          <p:cNvSpPr/>
          <p:nvPr/>
        </p:nvSpPr>
        <p:spPr>
          <a:xfrm>
            <a:off x="7297987" y="-25813"/>
            <a:ext cx="5886586" cy="7526208"/>
          </a:xfrm>
          <a:prstGeom prst="rect">
            <a:avLst/>
          </a:prstGeom>
          <a:solidFill>
            <a:srgbClr val="F5F5F5"/>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130622" tIns="65311" rIns="130622" bIns="65311" rtlCol="0" anchor="ctr"/>
          <a:lstStyle/>
          <a:p>
            <a:pPr algn="ctr"/>
            <a:endParaRPr lang="en-US"/>
          </a:p>
        </p:txBody>
      </p:sp>
      <p:sp>
        <p:nvSpPr>
          <p:cNvPr id="47" name="Rectangle 46"/>
          <p:cNvSpPr/>
          <p:nvPr/>
        </p:nvSpPr>
        <p:spPr>
          <a:xfrm>
            <a:off x="7438554" y="-25813"/>
            <a:ext cx="5608320" cy="277546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30622" tIns="65311" rIns="130622" bIns="65311" rtlCol="0" anchor="ctr"/>
          <a:lstStyle/>
          <a:p>
            <a:pPr algn="ctr"/>
            <a:endParaRPr lang="en-US"/>
          </a:p>
        </p:txBody>
      </p:sp>
      <p:sp>
        <p:nvSpPr>
          <p:cNvPr id="2" name="Title 1"/>
          <p:cNvSpPr>
            <a:spLocks noGrp="1"/>
          </p:cNvSpPr>
          <p:nvPr>
            <p:ph type="ctrTitle"/>
          </p:nvPr>
        </p:nvSpPr>
        <p:spPr>
          <a:xfrm>
            <a:off x="7573385" y="3250171"/>
            <a:ext cx="5301368" cy="2042592"/>
          </a:xfrm>
        </p:spPr>
        <p:txBody>
          <a:bodyPr>
            <a:normAutofit/>
          </a:bodyPr>
          <a:lstStyle>
            <a:lvl1pPr>
              <a:defRPr sz="5100"/>
            </a:lvl1pPr>
          </a:lstStyle>
          <a:p>
            <a:r>
              <a:rPr lang="en-US" smtClean="0"/>
              <a:t>Click to edit Master title style</a:t>
            </a:r>
            <a:endParaRPr lang="en-US" dirty="0"/>
          </a:p>
        </p:txBody>
      </p:sp>
      <p:sp>
        <p:nvSpPr>
          <p:cNvPr id="3" name="Subtitle 2"/>
          <p:cNvSpPr>
            <a:spLocks noGrp="1"/>
          </p:cNvSpPr>
          <p:nvPr>
            <p:ph type="subTitle" idx="1"/>
          </p:nvPr>
        </p:nvSpPr>
        <p:spPr>
          <a:xfrm>
            <a:off x="7573385" y="5305297"/>
            <a:ext cx="5295685" cy="1512755"/>
          </a:xfrm>
        </p:spPr>
        <p:txBody>
          <a:bodyPr>
            <a:normAutofit/>
          </a:bodyPr>
          <a:lstStyle>
            <a:lvl1pPr marL="0" indent="0" algn="l">
              <a:buNone/>
              <a:defRPr sz="2600">
                <a:solidFill>
                  <a:srgbClr val="424242"/>
                </a:solidFill>
              </a:defRPr>
            </a:lvl1pPr>
            <a:lvl2pPr marL="653110" indent="0" algn="ctr">
              <a:buNone/>
              <a:defRPr>
                <a:solidFill>
                  <a:schemeClr val="tx1">
                    <a:tint val="75000"/>
                  </a:schemeClr>
                </a:solidFill>
              </a:defRPr>
            </a:lvl2pPr>
            <a:lvl3pPr marL="1306220" indent="0" algn="ctr">
              <a:buNone/>
              <a:defRPr>
                <a:solidFill>
                  <a:schemeClr val="tx1">
                    <a:tint val="75000"/>
                  </a:schemeClr>
                </a:solidFill>
              </a:defRPr>
            </a:lvl3pPr>
            <a:lvl4pPr marL="1959331" indent="0" algn="ctr">
              <a:buNone/>
              <a:defRPr>
                <a:solidFill>
                  <a:schemeClr val="tx1">
                    <a:tint val="75000"/>
                  </a:schemeClr>
                </a:solidFill>
              </a:defRPr>
            </a:lvl4pPr>
            <a:lvl5pPr marL="2612441" indent="0" algn="ctr">
              <a:buNone/>
              <a:defRPr>
                <a:solidFill>
                  <a:schemeClr val="tx1">
                    <a:tint val="75000"/>
                  </a:schemeClr>
                </a:solidFill>
              </a:defRPr>
            </a:lvl5pPr>
            <a:lvl6pPr marL="3265551" indent="0" algn="ctr">
              <a:buNone/>
              <a:defRPr>
                <a:solidFill>
                  <a:schemeClr val="tx1">
                    <a:tint val="75000"/>
                  </a:schemeClr>
                </a:solidFill>
              </a:defRPr>
            </a:lvl6pPr>
            <a:lvl7pPr marL="3918661" indent="0" algn="ctr">
              <a:buNone/>
              <a:defRPr>
                <a:solidFill>
                  <a:schemeClr val="tx1">
                    <a:tint val="75000"/>
                  </a:schemeClr>
                </a:solidFill>
              </a:defRPr>
            </a:lvl7pPr>
            <a:lvl8pPr marL="4571771" indent="0" algn="ctr">
              <a:buNone/>
              <a:defRPr>
                <a:solidFill>
                  <a:schemeClr val="tx1">
                    <a:tint val="75000"/>
                  </a:schemeClr>
                </a:solidFill>
              </a:defRPr>
            </a:lvl8pPr>
            <a:lvl9pPr marL="5224882"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a:xfrm>
            <a:off x="7581990" y="1820194"/>
            <a:ext cx="3413760" cy="901177"/>
          </a:xfrm>
        </p:spPr>
        <p:txBody>
          <a:bodyPr anchor="b"/>
          <a:lstStyle>
            <a:lvl1pPr algn="l">
              <a:defRPr sz="3400"/>
            </a:lvl1pPr>
          </a:lstStyle>
          <a:p>
            <a:fld id="{04AF466F-BDA4-4F18-9C7B-FF0A9A1B0E80}" type="datetime1">
              <a:rPr lang="en-US" smtClean="0"/>
              <a:pPr/>
              <a:t>8/9/2025</a:t>
            </a:fld>
            <a:endParaRPr lang="en-US"/>
          </a:p>
        </p:txBody>
      </p:sp>
      <p:sp>
        <p:nvSpPr>
          <p:cNvPr id="50" name="Rectangle 49"/>
          <p:cNvSpPr/>
          <p:nvPr/>
        </p:nvSpPr>
        <p:spPr>
          <a:xfrm>
            <a:off x="7441422" y="7305941"/>
            <a:ext cx="5608320" cy="98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0622" tIns="65311" rIns="130622" bIns="65311" rtlCol="0" anchor="ctr"/>
          <a:lstStyle/>
          <a:p>
            <a:pPr algn="ctr"/>
            <a:endParaRPr lang="en-US"/>
          </a:p>
        </p:txBody>
      </p:sp>
      <p:sp>
        <p:nvSpPr>
          <p:cNvPr id="5" name="Footer Placeholder 4"/>
          <p:cNvSpPr>
            <a:spLocks noGrp="1"/>
          </p:cNvSpPr>
          <p:nvPr>
            <p:ph type="ftr" sz="quarter" idx="11"/>
          </p:nvPr>
        </p:nvSpPr>
        <p:spPr>
          <a:xfrm>
            <a:off x="8485632" y="6863960"/>
            <a:ext cx="4530547" cy="438150"/>
          </a:xfrm>
        </p:spPr>
        <p:txBody>
          <a:bodyPr>
            <a:normAutofit/>
          </a:bodyPr>
          <a:lstStyle>
            <a:lvl1pPr>
              <a:defRPr>
                <a:solidFill>
                  <a:schemeClr val="accent1"/>
                </a:solidFill>
              </a:defRPr>
            </a:lvl1pPr>
          </a:lstStyle>
          <a:p>
            <a:endParaRPr lang="en-US"/>
          </a:p>
        </p:txBody>
      </p:sp>
      <p:sp>
        <p:nvSpPr>
          <p:cNvPr id="6" name="Slide Number Placeholder 5"/>
          <p:cNvSpPr>
            <a:spLocks noGrp="1"/>
          </p:cNvSpPr>
          <p:nvPr>
            <p:ph type="sldNum" sz="quarter" idx="12"/>
          </p:nvPr>
        </p:nvSpPr>
        <p:spPr>
          <a:xfrm>
            <a:off x="7438553" y="6863960"/>
            <a:ext cx="1029866" cy="438150"/>
          </a:xfrm>
        </p:spPr>
        <p:txBody>
          <a:bodyPr/>
          <a:lstStyle>
            <a:lvl1pPr>
              <a:defRPr>
                <a:solidFill>
                  <a:schemeClr val="accent1"/>
                </a:solidFill>
              </a:defRPr>
            </a:lvl1pPr>
          </a:lstStyle>
          <a:p>
            <a:fld id="{6E2D2B3B-882E-40F3-A32F-6DD516915044}" type="slidenum">
              <a:rPr lang="en-US" smtClean="0"/>
              <a:pPr/>
              <a:t>‹#›</a:t>
            </a:fld>
            <a:endParaRPr lang="en-US" dirty="0"/>
          </a:p>
        </p:txBody>
      </p:sp>
      <p:sp>
        <p:nvSpPr>
          <p:cNvPr id="89" name="Rectangle 88"/>
          <p:cNvSpPr/>
          <p:nvPr/>
        </p:nvSpPr>
        <p:spPr>
          <a:xfrm>
            <a:off x="7441422" y="7305941"/>
            <a:ext cx="5608320" cy="98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0622" tIns="65311" rIns="130622" bIns="65311" rtlCol="0" anchor="ctr"/>
          <a:lstStyle/>
          <a:p>
            <a:pPr algn="ctr"/>
            <a:endParaRPr lang="en-US"/>
          </a:p>
        </p:txBody>
      </p:sp>
    </p:spTree>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8FB4290-6522-4139-852E-05BD9E7F0D2E}" type="datetime1">
              <a:rPr lang="en-US" smtClean="0"/>
              <a:pPr/>
              <a:t>8/9/2025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2D2B3B-882E-40F3-A32F-6DD516915044}" type="slidenum">
              <a:rPr lang="en-US" smtClean="0"/>
              <a:pPr/>
              <a:t>‹#›</a:t>
            </a:fld>
            <a:endParaRPr lang="en-US"/>
          </a:p>
        </p:txBody>
      </p:sp>
    </p:spTree>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607041" y="1236176"/>
            <a:ext cx="2375125" cy="5736413"/>
          </a:xfrm>
        </p:spPr>
        <p:txBody>
          <a:bodyPr vert="eaVert" anchor="ctr"/>
          <a:lstStyle/>
          <a:p>
            <a:r>
              <a:rPr lang="en-US" smtClean="0"/>
              <a:t>Click to edit Master title style</a:t>
            </a:r>
            <a:endParaRPr lang="en-US"/>
          </a:p>
        </p:txBody>
      </p:sp>
      <p:sp>
        <p:nvSpPr>
          <p:cNvPr id="3" name="Vertical Text Placeholder 2"/>
          <p:cNvSpPr>
            <a:spLocks noGrp="1"/>
          </p:cNvSpPr>
          <p:nvPr>
            <p:ph type="body" orient="vert" idx="1"/>
          </p:nvPr>
        </p:nvSpPr>
        <p:spPr>
          <a:xfrm>
            <a:off x="1685274" y="1236176"/>
            <a:ext cx="8677926" cy="573641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AB955F9-81EA-47C5-8059-9E5C2B437C70}" type="datetime1">
              <a:rPr lang="en-US" smtClean="0"/>
              <a:pPr/>
              <a:t>8/9/2025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2D2B3B-882E-40F3-A32F-6DD516915044}" type="slidenum">
              <a:rPr lang="en-US" smtClean="0"/>
              <a:pPr/>
              <a:t>‹#›</a:t>
            </a:fld>
            <a:endParaRPr lang="en-US"/>
          </a:p>
        </p:txBody>
      </p:sp>
    </p:spTree>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Slide 1 master">
    <p:spTree>
      <p:nvGrpSpPr>
        <p:cNvPr id="1" name=""/>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Slide 2 master">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Slide 3 master">
    <p:spTree>
      <p:nvGrpSpPr>
        <p:cNvPr id="1" name=""/>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Slide 4 master">
    <p:spTree>
      <p:nvGrpSpPr>
        <p:cNvPr id="1" name=""/>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Slide 5 master">
    <p:spTree>
      <p:nvGrpSpPr>
        <p:cNvPr id="1" name=""/>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Slide 6 master">
    <p:spTree>
      <p:nvGrpSpPr>
        <p:cNvPr id="1" name=""/>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Slide 7 master">
    <p:spTree>
      <p:nvGrpSpPr>
        <p:cNvPr id="1" name=""/>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Slide 8 master">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CEF607B-A47E-422C-9BEF-122CCDB7C526}" type="datetime1">
              <a:rPr lang="en-US" smtClean="0"/>
              <a:pPr/>
              <a:t>8/9/2025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2D2B3B-882E-40F3-A32F-6DD516915044}" type="slidenum">
              <a:rPr lang="en-US" smtClean="0"/>
              <a:pPr/>
              <a:t>‹#›</a:t>
            </a:fld>
            <a:endParaRPr lang="en-US"/>
          </a:p>
        </p:txBody>
      </p:sp>
    </p:spTree>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Slide 9 master">
    <p:spTree>
      <p:nvGrpSpPr>
        <p:cNvPr id="1" name=""/>
        <p:cNvGrpSpPr/>
        <p:nvPr/>
      </p:nvGrpSpPr>
      <p:grpSpPr>
        <a:xfrm>
          <a:off x="0" y="0"/>
          <a:ext cx="0" cy="0"/>
          <a:chOff x="0" y="0"/>
          <a:chExt cx="0" cy="0"/>
        </a:xfrm>
      </p:grpSpPr>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Slide 10 master">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3832" y="3480995"/>
            <a:ext cx="10619949" cy="1634490"/>
          </a:xfrm>
        </p:spPr>
        <p:txBody>
          <a:bodyPr anchor="b"/>
          <a:lstStyle>
            <a:lvl1pPr algn="l">
              <a:defRPr sz="5700" b="0" cap="none" baseline="0"/>
            </a:lvl1pPr>
          </a:lstStyle>
          <a:p>
            <a:r>
              <a:rPr lang="en-US" smtClean="0"/>
              <a:t>Click to edit Master title style</a:t>
            </a:r>
            <a:endParaRPr lang="en-US" dirty="0"/>
          </a:p>
        </p:txBody>
      </p:sp>
      <p:sp>
        <p:nvSpPr>
          <p:cNvPr id="3" name="Text Placeholder 2"/>
          <p:cNvSpPr>
            <a:spLocks noGrp="1"/>
          </p:cNvSpPr>
          <p:nvPr>
            <p:ph type="body" idx="1"/>
          </p:nvPr>
        </p:nvSpPr>
        <p:spPr>
          <a:xfrm>
            <a:off x="2013833" y="5120640"/>
            <a:ext cx="10619947" cy="1824496"/>
          </a:xfrm>
        </p:spPr>
        <p:txBody>
          <a:bodyPr anchor="t"/>
          <a:lstStyle>
            <a:lvl1pPr marL="0" indent="0">
              <a:buNone/>
              <a:defRPr sz="2900">
                <a:solidFill>
                  <a:schemeClr val="tx1">
                    <a:tint val="75000"/>
                  </a:schemeClr>
                </a:solidFill>
              </a:defRPr>
            </a:lvl1pPr>
            <a:lvl2pPr marL="653110" indent="0">
              <a:buNone/>
              <a:defRPr sz="2600">
                <a:solidFill>
                  <a:schemeClr val="tx1">
                    <a:tint val="75000"/>
                  </a:schemeClr>
                </a:solidFill>
              </a:defRPr>
            </a:lvl2pPr>
            <a:lvl3pPr marL="1306220" indent="0">
              <a:buNone/>
              <a:defRPr sz="2300">
                <a:solidFill>
                  <a:schemeClr val="tx1">
                    <a:tint val="75000"/>
                  </a:schemeClr>
                </a:solidFill>
              </a:defRPr>
            </a:lvl3pPr>
            <a:lvl4pPr marL="1959331" indent="0">
              <a:buNone/>
              <a:defRPr sz="2000">
                <a:solidFill>
                  <a:schemeClr val="tx1">
                    <a:tint val="75000"/>
                  </a:schemeClr>
                </a:solidFill>
              </a:defRPr>
            </a:lvl4pPr>
            <a:lvl5pPr marL="2612441" indent="0">
              <a:buNone/>
              <a:defRPr sz="2000">
                <a:solidFill>
                  <a:schemeClr val="tx1">
                    <a:tint val="75000"/>
                  </a:schemeClr>
                </a:solidFill>
              </a:defRPr>
            </a:lvl5pPr>
            <a:lvl6pPr marL="3265551" indent="0">
              <a:buNone/>
              <a:defRPr sz="2000">
                <a:solidFill>
                  <a:schemeClr val="tx1">
                    <a:tint val="75000"/>
                  </a:schemeClr>
                </a:solidFill>
              </a:defRPr>
            </a:lvl6pPr>
            <a:lvl7pPr marL="3918661" indent="0">
              <a:buNone/>
              <a:defRPr sz="2000">
                <a:solidFill>
                  <a:schemeClr val="tx1">
                    <a:tint val="75000"/>
                  </a:schemeClr>
                </a:solidFill>
              </a:defRPr>
            </a:lvl7pPr>
            <a:lvl8pPr marL="4571771" indent="0">
              <a:buNone/>
              <a:defRPr sz="2000">
                <a:solidFill>
                  <a:schemeClr val="tx1">
                    <a:tint val="75000"/>
                  </a:schemeClr>
                </a:solidFill>
              </a:defRPr>
            </a:lvl8pPr>
            <a:lvl9pPr marL="5224882" indent="0">
              <a:buNone/>
              <a:defRPr sz="20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3A9A7CB-BEE6-4F99-898E-913F06E8E125}" type="datetime1">
              <a:rPr lang="en-US" smtClean="0"/>
              <a:pPr/>
              <a:t>8/9/2025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E2D2B3B-882E-40F3-A32F-6DD516915044}" type="slidenum">
              <a:rPr lang="en-US" smtClean="0"/>
              <a:pPr/>
              <a:t>‹#›</a:t>
            </a:fld>
            <a:endParaRPr lang="en-US"/>
          </a:p>
        </p:txBody>
      </p:sp>
    </p:spTree>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5" name="Date Placeholder 4"/>
          <p:cNvSpPr>
            <a:spLocks noGrp="1"/>
          </p:cNvSpPr>
          <p:nvPr>
            <p:ph type="dt" sz="half" idx="10"/>
          </p:nvPr>
        </p:nvSpPr>
        <p:spPr/>
        <p:txBody>
          <a:bodyPr/>
          <a:lstStyle/>
          <a:p>
            <a:fld id="{B6EE300C-6FC5-4FC3-AF1A-075E4F50620D}" type="datetime1">
              <a:rPr lang="en-US" smtClean="0"/>
              <a:pPr/>
              <a:t>8/9/2025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E2D2B3B-882E-40F3-A32F-6DD516915044}" type="slidenum">
              <a:rPr lang="en-US" smtClean="0"/>
              <a:pPr/>
              <a:t>‹#›</a:t>
            </a:fld>
            <a:endParaRPr lang="en-US"/>
          </a:p>
        </p:txBody>
      </p:sp>
      <p:sp>
        <p:nvSpPr>
          <p:cNvPr id="9" name="Content Placeholder 8"/>
          <p:cNvSpPr>
            <a:spLocks noGrp="1"/>
          </p:cNvSpPr>
          <p:nvPr>
            <p:ph sz="quarter" idx="13"/>
          </p:nvPr>
        </p:nvSpPr>
        <p:spPr>
          <a:xfrm>
            <a:off x="1667865" y="2776118"/>
            <a:ext cx="5471770" cy="419161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Content Placeholder 10"/>
          <p:cNvSpPr>
            <a:spLocks noGrp="1"/>
          </p:cNvSpPr>
          <p:nvPr>
            <p:ph sz="quarter" idx="14"/>
          </p:nvPr>
        </p:nvSpPr>
        <p:spPr>
          <a:xfrm>
            <a:off x="7432243" y="2776117"/>
            <a:ext cx="5471770" cy="419161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2259378" y="2779211"/>
            <a:ext cx="4891437" cy="767714"/>
          </a:xfrm>
        </p:spPr>
        <p:txBody>
          <a:bodyPr anchor="b"/>
          <a:lstStyle>
            <a:lvl1pPr marL="0" indent="0">
              <a:buNone/>
              <a:defRPr sz="3400" b="1">
                <a:solidFill>
                  <a:schemeClr val="accent1"/>
                </a:solidFill>
              </a:defRPr>
            </a:lvl1pPr>
            <a:lvl2pPr marL="653110" indent="0">
              <a:buNone/>
              <a:defRPr sz="2900" b="1"/>
            </a:lvl2pPr>
            <a:lvl3pPr marL="1306220" indent="0">
              <a:buNone/>
              <a:defRPr sz="2600" b="1"/>
            </a:lvl3pPr>
            <a:lvl4pPr marL="1959331" indent="0">
              <a:buNone/>
              <a:defRPr sz="2300" b="1"/>
            </a:lvl4pPr>
            <a:lvl5pPr marL="2612441" indent="0">
              <a:buNone/>
              <a:defRPr sz="2300" b="1"/>
            </a:lvl5pPr>
            <a:lvl6pPr marL="3265551" indent="0">
              <a:buNone/>
              <a:defRPr sz="2300" b="1"/>
            </a:lvl6pPr>
            <a:lvl7pPr marL="3918661" indent="0">
              <a:buNone/>
              <a:defRPr sz="2300" b="1"/>
            </a:lvl7pPr>
            <a:lvl8pPr marL="4571771" indent="0">
              <a:buNone/>
              <a:defRPr sz="2300" b="1"/>
            </a:lvl8pPr>
            <a:lvl9pPr marL="5224882" indent="0">
              <a:buNone/>
              <a:defRPr sz="2300" b="1"/>
            </a:lvl9pPr>
          </a:lstStyle>
          <a:p>
            <a:pPr lvl="0"/>
            <a:r>
              <a:rPr lang="en-US" smtClean="0"/>
              <a:t>Click to edit Master text styles</a:t>
            </a:r>
          </a:p>
        </p:txBody>
      </p:sp>
      <p:sp>
        <p:nvSpPr>
          <p:cNvPr id="4" name="Content Placeholder 3"/>
          <p:cNvSpPr>
            <a:spLocks noGrp="1"/>
          </p:cNvSpPr>
          <p:nvPr>
            <p:ph sz="half" idx="2"/>
          </p:nvPr>
        </p:nvSpPr>
        <p:spPr>
          <a:xfrm>
            <a:off x="1666753" y="3569634"/>
            <a:ext cx="5471770" cy="3402956"/>
          </a:xfrm>
        </p:spPr>
        <p:txBody>
          <a:bodyPr/>
          <a:lstStyle>
            <a:lvl1pPr>
              <a:defRPr sz="3400"/>
            </a:lvl1pPr>
            <a:lvl2pPr>
              <a:defRPr sz="2900"/>
            </a:lvl2pPr>
            <a:lvl3pPr>
              <a:defRPr sz="2600"/>
            </a:lvl3pPr>
            <a:lvl4pPr>
              <a:defRPr sz="2300"/>
            </a:lvl4pPr>
            <a:lvl5pPr>
              <a:defRPr sz="2300"/>
            </a:lvl5pPr>
            <a:lvl6pPr>
              <a:defRPr sz="2300"/>
            </a:lvl6pPr>
            <a:lvl7pPr>
              <a:defRPr sz="2300"/>
            </a:lvl7pPr>
            <a:lvl8pPr>
              <a:defRPr sz="2300"/>
            </a:lvl8pPr>
            <a:lvl9pPr>
              <a:defRPr sz="23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8018940" y="2779212"/>
            <a:ext cx="4889147" cy="767714"/>
          </a:xfrm>
        </p:spPr>
        <p:txBody>
          <a:bodyPr anchor="b"/>
          <a:lstStyle>
            <a:lvl1pPr marL="0" indent="0">
              <a:buNone/>
              <a:defRPr sz="3400" b="1">
                <a:solidFill>
                  <a:schemeClr val="accent1"/>
                </a:solidFill>
              </a:defRPr>
            </a:lvl1pPr>
            <a:lvl2pPr marL="653110" indent="0">
              <a:buNone/>
              <a:defRPr sz="2900" b="1"/>
            </a:lvl2pPr>
            <a:lvl3pPr marL="1306220" indent="0">
              <a:buNone/>
              <a:defRPr sz="2600" b="1"/>
            </a:lvl3pPr>
            <a:lvl4pPr marL="1959331" indent="0">
              <a:buNone/>
              <a:defRPr sz="2300" b="1"/>
            </a:lvl4pPr>
            <a:lvl5pPr marL="2612441" indent="0">
              <a:buNone/>
              <a:defRPr sz="2300" b="1"/>
            </a:lvl5pPr>
            <a:lvl6pPr marL="3265551" indent="0">
              <a:buNone/>
              <a:defRPr sz="2300" b="1"/>
            </a:lvl6pPr>
            <a:lvl7pPr marL="3918661" indent="0">
              <a:buNone/>
              <a:defRPr sz="2300" b="1"/>
            </a:lvl7pPr>
            <a:lvl8pPr marL="4571771" indent="0">
              <a:buNone/>
              <a:defRPr sz="2300" b="1"/>
            </a:lvl8pPr>
            <a:lvl9pPr marL="5224882" indent="0">
              <a:buNone/>
              <a:defRPr sz="2300" b="1"/>
            </a:lvl9pPr>
          </a:lstStyle>
          <a:p>
            <a:pPr lvl="0"/>
            <a:r>
              <a:rPr lang="en-US" smtClean="0"/>
              <a:t>Click to edit Master text styles</a:t>
            </a:r>
          </a:p>
        </p:txBody>
      </p:sp>
      <p:sp>
        <p:nvSpPr>
          <p:cNvPr id="6" name="Content Placeholder 5"/>
          <p:cNvSpPr>
            <a:spLocks noGrp="1"/>
          </p:cNvSpPr>
          <p:nvPr>
            <p:ph sz="quarter" idx="4"/>
          </p:nvPr>
        </p:nvSpPr>
        <p:spPr>
          <a:xfrm>
            <a:off x="7432243" y="3569634"/>
            <a:ext cx="5471770" cy="3402956"/>
          </a:xfrm>
        </p:spPr>
        <p:txBody>
          <a:bodyPr/>
          <a:lstStyle>
            <a:lvl1pPr>
              <a:defRPr sz="3400"/>
            </a:lvl1pPr>
            <a:lvl2pPr>
              <a:defRPr sz="2900"/>
            </a:lvl2pPr>
            <a:lvl3pPr>
              <a:defRPr sz="2600"/>
            </a:lvl3pPr>
            <a:lvl4pPr>
              <a:defRPr sz="2300"/>
            </a:lvl4pPr>
            <a:lvl5pPr>
              <a:defRPr sz="2300"/>
            </a:lvl5pPr>
            <a:lvl6pPr>
              <a:defRPr sz="2300"/>
            </a:lvl6pPr>
            <a:lvl7pPr>
              <a:defRPr sz="2300"/>
            </a:lvl7pPr>
            <a:lvl8pPr>
              <a:defRPr sz="2300"/>
            </a:lvl8pPr>
            <a:lvl9pPr>
              <a:defRPr sz="23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F50D295D-4A77-4DEB-B04C-9F4282A8BC04}" type="datetime1">
              <a:rPr lang="en-US" smtClean="0"/>
              <a:pPr/>
              <a:t>8/9/2025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E2D2B3B-882E-40F3-A32F-6DD516915044}" type="slidenum">
              <a:rPr lang="en-US" smtClean="0"/>
              <a:pPr/>
              <a:t>‹#›</a:t>
            </a:fld>
            <a:endParaRPr lang="en-US"/>
          </a:p>
        </p:txBody>
      </p:sp>
    </p:spTree>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02B28685-4D0C-42D5-8013-B5904CD1FCBC}" type="datetime1">
              <a:rPr lang="en-US" smtClean="0"/>
              <a:pPr/>
              <a:t>8/9/2025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E2D2B3B-882E-40F3-A32F-6DD516915044}" type="slidenum">
              <a:rPr lang="en-US" smtClean="0"/>
              <a:pPr/>
              <a:t>‹#›</a:t>
            </a:fld>
            <a:endParaRPr lang="en-US"/>
          </a:p>
        </p:txBody>
      </p:sp>
    </p:spTree>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DF226C0-9885-4BA9-BBFA-A52CBFEBB775}" type="datetime1">
              <a:rPr lang="en-US" smtClean="0"/>
              <a:pPr/>
              <a:t>8/9/2025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E2D2B3B-882E-40F3-A32F-6DD516915044}" type="slidenum">
              <a:rPr lang="en-US" smtClean="0"/>
              <a:pPr/>
              <a:t>‹#›</a:t>
            </a:fld>
            <a:endParaRPr lang="en-US"/>
          </a:p>
        </p:txBody>
      </p:sp>
    </p:spTree>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44" name="Group 43"/>
          <p:cNvGrpSpPr/>
          <p:nvPr/>
        </p:nvGrpSpPr>
        <p:grpSpPr>
          <a:xfrm>
            <a:off x="-611846" y="0"/>
            <a:ext cx="15891731" cy="8229600"/>
            <a:chOff x="-382404" y="0"/>
            <a:chExt cx="9932332" cy="6858000"/>
          </a:xfrm>
        </p:grpSpPr>
        <p:grpSp>
          <p:nvGrpSpPr>
            <p:cNvPr id="45" name="Group 44"/>
            <p:cNvGrpSpPr/>
            <p:nvPr/>
          </p:nvGrpSpPr>
          <p:grpSpPr>
            <a:xfrm>
              <a:off x="0" y="0"/>
              <a:ext cx="9144000" cy="6858000"/>
              <a:chOff x="0" y="0"/>
              <a:chExt cx="9144000" cy="6858000"/>
            </a:xfrm>
          </p:grpSpPr>
          <p:grpSp>
            <p:nvGrpSpPr>
              <p:cNvPr id="72" name="Group 4"/>
              <p:cNvGrpSpPr/>
              <p:nvPr/>
            </p:nvGrpSpPr>
            <p:grpSpPr>
              <a:xfrm>
                <a:off x="0" y="0"/>
                <a:ext cx="2514600" cy="6858000"/>
                <a:chOff x="0" y="0"/>
                <a:chExt cx="2514600" cy="6858000"/>
              </a:xfrm>
            </p:grpSpPr>
            <p:sp>
              <p:nvSpPr>
                <p:cNvPr id="84" name="Rectangle 83"/>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2"/>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3"/>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3" name="Group 5"/>
              <p:cNvGrpSpPr/>
              <p:nvPr/>
            </p:nvGrpSpPr>
            <p:grpSpPr>
              <a:xfrm>
                <a:off x="422910" y="0"/>
                <a:ext cx="2514600" cy="6858000"/>
                <a:chOff x="0" y="0"/>
                <a:chExt cx="2514600" cy="6858000"/>
              </a:xfrm>
            </p:grpSpPr>
            <p:sp>
              <p:nvSpPr>
                <p:cNvPr id="81" name="Rectangle 80"/>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4" name="Group 9"/>
              <p:cNvGrpSpPr/>
              <p:nvPr/>
            </p:nvGrpSpPr>
            <p:grpSpPr>
              <a:xfrm rot="10800000">
                <a:off x="6629400" y="0"/>
                <a:ext cx="2514600" cy="6858000"/>
                <a:chOff x="0" y="0"/>
                <a:chExt cx="2514600" cy="6858000"/>
              </a:xfrm>
            </p:grpSpPr>
            <p:sp>
              <p:nvSpPr>
                <p:cNvPr id="78" name="Rectangle 77"/>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5" name="Rectangle 74"/>
              <p:cNvSpPr/>
              <p:nvPr/>
            </p:nvSpPr>
            <p:spPr>
              <a:xfrm>
                <a:off x="3810000" y="0"/>
                <a:ext cx="28194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p:cNvSpPr/>
              <p:nvPr/>
            </p:nvSpPr>
            <p:spPr>
              <a:xfrm>
                <a:off x="289560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p:cNvSpPr/>
              <p:nvPr/>
            </p:nvSpPr>
            <p:spPr>
              <a:xfrm>
                <a:off x="31242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7" name="Freeform 46"/>
            <p:cNvSpPr/>
            <p:nvPr/>
          </p:nvSpPr>
          <p:spPr>
            <a:xfrm>
              <a:off x="-11875" y="5035138"/>
              <a:ext cx="9144000" cy="1175655"/>
            </a:xfrm>
            <a:custGeom>
              <a:avLst/>
              <a:gdLst>
                <a:gd name="connsiteX0" fmla="*/ 0 w 9144000"/>
                <a:gd name="connsiteY0" fmla="*/ 1116280 h 1175656"/>
                <a:gd name="connsiteX1" fmla="*/ 1674420 w 9144000"/>
                <a:gd name="connsiteY1" fmla="*/ 1163781 h 1175656"/>
                <a:gd name="connsiteX2" fmla="*/ 4120737 w 9144000"/>
                <a:gd name="connsiteY2" fmla="*/ 1045028 h 1175656"/>
                <a:gd name="connsiteX3" fmla="*/ 7172696 w 9144000"/>
                <a:gd name="connsiteY3" fmla="*/ 605641 h 1175656"/>
                <a:gd name="connsiteX4" fmla="*/ 9144000 w 9144000"/>
                <a:gd name="connsiteY4" fmla="*/ 0 h 1175656"/>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116279 h 1175655"/>
                <a:gd name="connsiteX1" fmla="*/ 1674420 w 9144000"/>
                <a:gd name="connsiteY1" fmla="*/ 1163780 h 1175655"/>
                <a:gd name="connsiteX2" fmla="*/ 4120737 w 9144000"/>
                <a:gd name="connsiteY2" fmla="*/ 1045027 h 1175655"/>
                <a:gd name="connsiteX3" fmla="*/ 7172696 w 9144000"/>
                <a:gd name="connsiteY3" fmla="*/ 605640 h 1175655"/>
                <a:gd name="connsiteX4" fmla="*/ 9144000 w 9144000"/>
                <a:gd name="connsiteY4" fmla="*/ 0 h 1175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175655">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8" name="Freeform 47"/>
            <p:cNvSpPr/>
            <p:nvPr/>
          </p:nvSpPr>
          <p:spPr>
            <a:xfrm>
              <a:off x="-11875" y="3467595"/>
              <a:ext cx="9144000" cy="890650"/>
            </a:xfrm>
            <a:custGeom>
              <a:avLst/>
              <a:gdLst>
                <a:gd name="connsiteX0" fmla="*/ 0 w 9144000"/>
                <a:gd name="connsiteY0" fmla="*/ 890650 h 890650"/>
                <a:gd name="connsiteX1" fmla="*/ 1045028 w 9144000"/>
                <a:gd name="connsiteY1" fmla="*/ 475013 h 890650"/>
                <a:gd name="connsiteX2" fmla="*/ 3111335 w 9144000"/>
                <a:gd name="connsiteY2" fmla="*/ 71252 h 890650"/>
                <a:gd name="connsiteX3" fmla="*/ 5913911 w 9144000"/>
                <a:gd name="connsiteY3" fmla="*/ 71252 h 890650"/>
                <a:gd name="connsiteX4" fmla="*/ 9144000 w 9144000"/>
                <a:gd name="connsiteY4" fmla="*/ 498764 h 890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89065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9" name="Freeform 48"/>
            <p:cNvSpPr/>
            <p:nvPr/>
          </p:nvSpPr>
          <p:spPr>
            <a:xfrm>
              <a:off x="-23751" y="5640779"/>
              <a:ext cx="3004457" cy="1211283"/>
            </a:xfrm>
            <a:custGeom>
              <a:avLst/>
              <a:gdLst>
                <a:gd name="connsiteX0" fmla="*/ 0 w 3004457"/>
                <a:gd name="connsiteY0" fmla="*/ 0 h 1211283"/>
                <a:gd name="connsiteX1" fmla="*/ 3004457 w 3004457"/>
                <a:gd name="connsiteY1" fmla="*/ 1211283 h 1211283"/>
              </a:gdLst>
              <a:ahLst/>
              <a:cxnLst>
                <a:cxn ang="0">
                  <a:pos x="connsiteX0" y="connsiteY0"/>
                </a:cxn>
                <a:cxn ang="0">
                  <a:pos x="connsiteX1" y="connsiteY1"/>
                </a:cxn>
              </a:cxnLst>
              <a:rect l="l" t="t" r="r" b="b"/>
              <a:pathLst>
                <a:path w="3004457" h="1211283">
                  <a:moveTo>
                    <a:pt x="0" y="0"/>
                  </a:moveTo>
                  <a:cubicBezTo>
                    <a:pt x="1103415" y="501732"/>
                    <a:pt x="2206831" y="1003465"/>
                    <a:pt x="3004457" y="1211283"/>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 name="Freeform 49"/>
            <p:cNvSpPr/>
            <p:nvPr/>
          </p:nvSpPr>
          <p:spPr>
            <a:xfrm>
              <a:off x="-11875" y="5284519"/>
              <a:ext cx="9144000" cy="1478478"/>
            </a:xfrm>
            <a:custGeom>
              <a:avLst/>
              <a:gdLst>
                <a:gd name="connsiteX0" fmla="*/ 0 w 9144000"/>
                <a:gd name="connsiteY0" fmla="*/ 0 h 1478478"/>
                <a:gd name="connsiteX1" fmla="*/ 1104405 w 9144000"/>
                <a:gd name="connsiteY1" fmla="*/ 344385 h 1478478"/>
                <a:gd name="connsiteX2" fmla="*/ 3194462 w 9144000"/>
                <a:gd name="connsiteY2" fmla="*/ 866899 h 1478478"/>
                <a:gd name="connsiteX3" fmla="*/ 5676405 w 9144000"/>
                <a:gd name="connsiteY3" fmla="*/ 1282536 h 1478478"/>
                <a:gd name="connsiteX4" fmla="*/ 7730836 w 9144000"/>
                <a:gd name="connsiteY4" fmla="*/ 1448790 h 1478478"/>
                <a:gd name="connsiteX5" fmla="*/ 8573984 w 9144000"/>
                <a:gd name="connsiteY5" fmla="*/ 1460665 h 1478478"/>
                <a:gd name="connsiteX6" fmla="*/ 9144000 w 9144000"/>
                <a:gd name="connsiteY6" fmla="*/ 1425039 h 147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1478478">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1" name="Freeform 50"/>
            <p:cNvSpPr/>
            <p:nvPr/>
          </p:nvSpPr>
          <p:spPr>
            <a:xfrm>
              <a:off x="2137558" y="5132120"/>
              <a:ext cx="6982691" cy="1719942"/>
            </a:xfrm>
            <a:custGeom>
              <a:avLst/>
              <a:gdLst>
                <a:gd name="connsiteX0" fmla="*/ 0 w 6982691"/>
                <a:gd name="connsiteY0" fmla="*/ 1719942 h 1719942"/>
                <a:gd name="connsiteX1" fmla="*/ 546265 w 6982691"/>
                <a:gd name="connsiteY1" fmla="*/ 1185553 h 1719942"/>
                <a:gd name="connsiteX2" fmla="*/ 1330037 w 6982691"/>
                <a:gd name="connsiteY2" fmla="*/ 710540 h 1719942"/>
                <a:gd name="connsiteX3" fmla="*/ 2078182 w 6982691"/>
                <a:gd name="connsiteY3" fmla="*/ 437407 h 1719942"/>
                <a:gd name="connsiteX4" fmla="*/ 3348842 w 6982691"/>
                <a:gd name="connsiteY4" fmla="*/ 152399 h 1719942"/>
                <a:gd name="connsiteX5" fmla="*/ 4001985 w 6982691"/>
                <a:gd name="connsiteY5" fmla="*/ 69272 h 1719942"/>
                <a:gd name="connsiteX6" fmla="*/ 5047013 w 6982691"/>
                <a:gd name="connsiteY6" fmla="*/ 9896 h 1719942"/>
                <a:gd name="connsiteX7" fmla="*/ 5890161 w 6982691"/>
                <a:gd name="connsiteY7" fmla="*/ 9896 h 1719942"/>
                <a:gd name="connsiteX8" fmla="*/ 6495803 w 6982691"/>
                <a:gd name="connsiteY8" fmla="*/ 9896 h 1719942"/>
                <a:gd name="connsiteX9" fmla="*/ 6899564 w 6982691"/>
                <a:gd name="connsiteY9" fmla="*/ 33646 h 1719942"/>
                <a:gd name="connsiteX10" fmla="*/ 6982691 w 6982691"/>
                <a:gd name="connsiteY10" fmla="*/ 45522 h 171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82691" h="1719942">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2" name="Hexagon 51"/>
            <p:cNvSpPr/>
            <p:nvPr/>
          </p:nvSpPr>
          <p:spPr>
            <a:xfrm rot="1800000">
              <a:off x="2996165" y="2859252"/>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Hexagon 52"/>
            <p:cNvSpPr/>
            <p:nvPr/>
          </p:nvSpPr>
          <p:spPr>
            <a:xfrm rot="1800000">
              <a:off x="3720065" y="4126078"/>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Hexagon 53"/>
            <p:cNvSpPr/>
            <p:nvPr/>
          </p:nvSpPr>
          <p:spPr>
            <a:xfrm rot="1800000">
              <a:off x="3729591" y="1592427"/>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Hexagon 54"/>
            <p:cNvSpPr/>
            <p:nvPr/>
          </p:nvSpPr>
          <p:spPr>
            <a:xfrm rot="1800000">
              <a:off x="2977115" y="325603"/>
              <a:ext cx="1601400" cy="1388236"/>
            </a:xfrm>
            <a:prstGeom prst="hexagon">
              <a:avLst>
                <a:gd name="adj" fmla="val 28544"/>
                <a:gd name="vf" fmla="val 115470"/>
              </a:avLst>
            </a:prstGeom>
            <a:solidFill>
              <a:schemeClr val="bg1">
                <a:alpha val="4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Hexagon 55"/>
            <p:cNvSpPr/>
            <p:nvPr/>
          </p:nvSpPr>
          <p:spPr>
            <a:xfrm rot="1800000">
              <a:off x="4463014" y="5383378"/>
              <a:ext cx="1601400" cy="1388236"/>
            </a:xfrm>
            <a:prstGeom prst="hexagon">
              <a:avLst>
                <a:gd name="adj" fmla="val 28544"/>
                <a:gd name="vf" fmla="val 115470"/>
              </a:avLst>
            </a:prstGeom>
            <a:solidFill>
              <a:schemeClr val="bg1">
                <a:alpha val="6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Freeform 58"/>
            <p:cNvSpPr/>
            <p:nvPr/>
          </p:nvSpPr>
          <p:spPr>
            <a:xfrm rot="1800000">
              <a:off x="-382404" y="4201528"/>
              <a:ext cx="1261499"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56357 w 1261499"/>
                <a:gd name="connsiteY5" fmla="*/ 1388236 h 1388236"/>
                <a:gd name="connsiteX6" fmla="*/ 0 w 1261499"/>
                <a:gd name="connsiteY6" fmla="*/ 10509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744578 w 1261499"/>
                <a:gd name="connsiteY5" fmla="*/ 1387893 h 1388236"/>
                <a:gd name="connsiteX6" fmla="*/ 0 w 1261499"/>
                <a:gd name="connsiteY6" fmla="*/ 10509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61499" h="1388236">
                  <a:moveTo>
                    <a:pt x="0" y="105098"/>
                  </a:moveTo>
                  <a:lnTo>
                    <a:pt x="56357" y="0"/>
                  </a:lnTo>
                  <a:lnTo>
                    <a:pt x="865241" y="0"/>
                  </a:lnTo>
                  <a:lnTo>
                    <a:pt x="1261499" y="694118"/>
                  </a:lnTo>
                  <a:lnTo>
                    <a:pt x="865241" y="1388236"/>
                  </a:lnTo>
                  <a:lnTo>
                    <a:pt x="744578" y="1387893"/>
                  </a:lnTo>
                  <a:lnTo>
                    <a:pt x="0" y="105098"/>
                  </a:lnTo>
                  <a:close/>
                </a:path>
              </a:pathLst>
            </a:cu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Hexagon 59"/>
            <p:cNvSpPr/>
            <p:nvPr/>
          </p:nvSpPr>
          <p:spPr>
            <a:xfrm rot="1800000">
              <a:off x="24365" y="540242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Hexagon 61"/>
            <p:cNvSpPr/>
            <p:nvPr/>
          </p:nvSpPr>
          <p:spPr>
            <a:xfrm rot="1800000">
              <a:off x="52941" y="284972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Hexagon 62"/>
            <p:cNvSpPr/>
            <p:nvPr/>
          </p:nvSpPr>
          <p:spPr>
            <a:xfrm rot="1800000">
              <a:off x="776840" y="4126077"/>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Hexagon 63"/>
            <p:cNvSpPr/>
            <p:nvPr/>
          </p:nvSpPr>
          <p:spPr>
            <a:xfrm rot="1800000">
              <a:off x="1510265" y="54119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Hexagon 64"/>
            <p:cNvSpPr/>
            <p:nvPr/>
          </p:nvSpPr>
          <p:spPr>
            <a:xfrm rot="1800000">
              <a:off x="1529316" y="2859252"/>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Hexagon 65"/>
            <p:cNvSpPr/>
            <p:nvPr/>
          </p:nvSpPr>
          <p:spPr>
            <a:xfrm rot="1800000">
              <a:off x="795890" y="15638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Hexagon 66"/>
            <p:cNvSpPr/>
            <p:nvPr/>
          </p:nvSpPr>
          <p:spPr>
            <a:xfrm rot="1800000">
              <a:off x="6806166" y="4145128"/>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Hexagon 67"/>
            <p:cNvSpPr/>
            <p:nvPr/>
          </p:nvSpPr>
          <p:spPr>
            <a:xfrm rot="1800000">
              <a:off x="7549116" y="542147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Hexagon 68"/>
            <p:cNvSpPr/>
            <p:nvPr/>
          </p:nvSpPr>
          <p:spPr>
            <a:xfrm rot="1800000">
              <a:off x="7549117" y="286877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Freeform 69"/>
            <p:cNvSpPr/>
            <p:nvPr/>
          </p:nvSpPr>
          <p:spPr>
            <a:xfrm rot="1800000">
              <a:off x="8306521" y="4055629"/>
              <a:ext cx="1243407"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118 h 1388236"/>
                <a:gd name="connsiteX1" fmla="*/ 396258 w 1601400"/>
                <a:gd name="connsiteY1" fmla="*/ 0 h 1388236"/>
                <a:gd name="connsiteX2" fmla="*/ 474029 w 1601400"/>
                <a:gd name="connsiteY2" fmla="*/ 4016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43407"/>
                <a:gd name="connsiteY0" fmla="*/ 694118 h 1388236"/>
                <a:gd name="connsiteX1" fmla="*/ 396258 w 1243407"/>
                <a:gd name="connsiteY1" fmla="*/ 0 h 1388236"/>
                <a:gd name="connsiteX2" fmla="*/ 474029 w 1243407"/>
                <a:gd name="connsiteY2" fmla="*/ 4016 h 1388236"/>
                <a:gd name="connsiteX3" fmla="*/ 1243407 w 1243407"/>
                <a:gd name="connsiteY3" fmla="*/ 1325983 h 1388236"/>
                <a:gd name="connsiteX4" fmla="*/ 1205142 w 1243407"/>
                <a:gd name="connsiteY4" fmla="*/ 1388236 h 1388236"/>
                <a:gd name="connsiteX5" fmla="*/ 396258 w 1243407"/>
                <a:gd name="connsiteY5" fmla="*/ 1388236 h 1388236"/>
                <a:gd name="connsiteX6" fmla="*/ 0 w 1243407"/>
                <a:gd name="connsiteY6" fmla="*/ 69411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3407" h="1388236">
                  <a:moveTo>
                    <a:pt x="0" y="694118"/>
                  </a:moveTo>
                  <a:lnTo>
                    <a:pt x="396258" y="0"/>
                  </a:lnTo>
                  <a:lnTo>
                    <a:pt x="474029" y="4016"/>
                  </a:lnTo>
                  <a:lnTo>
                    <a:pt x="1243407" y="1325983"/>
                  </a:lnTo>
                  <a:lnTo>
                    <a:pt x="1205142" y="1388236"/>
                  </a:lnTo>
                  <a:lnTo>
                    <a:pt x="396258" y="1388236"/>
                  </a:lnTo>
                  <a:lnTo>
                    <a:pt x="0" y="694118"/>
                  </a:lnTo>
                  <a:close/>
                </a:path>
              </a:pathLst>
            </a:custGeom>
            <a:solidFill>
              <a:schemeClr val="bg1">
                <a:alpha val="4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Freeform 70"/>
            <p:cNvSpPr/>
            <p:nvPr/>
          </p:nvSpPr>
          <p:spPr>
            <a:xfrm rot="1800000">
              <a:off x="8306771" y="1511524"/>
              <a:ext cx="1241871" cy="1388822"/>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704 h 1388822"/>
                <a:gd name="connsiteX1" fmla="*/ 396258 w 1601400"/>
                <a:gd name="connsiteY1" fmla="*/ 586 h 1388822"/>
                <a:gd name="connsiteX2" fmla="*/ 482002 w 1601400"/>
                <a:gd name="connsiteY2" fmla="*/ 0 h 1388822"/>
                <a:gd name="connsiteX3" fmla="*/ 1601400 w 1601400"/>
                <a:gd name="connsiteY3" fmla="*/ 694704 h 1388822"/>
                <a:gd name="connsiteX4" fmla="*/ 1205142 w 1601400"/>
                <a:gd name="connsiteY4" fmla="*/ 1388822 h 1388822"/>
                <a:gd name="connsiteX5" fmla="*/ 396258 w 1601400"/>
                <a:gd name="connsiteY5" fmla="*/ 1388822 h 1388822"/>
                <a:gd name="connsiteX6" fmla="*/ 0 w 1601400"/>
                <a:gd name="connsiteY6" fmla="*/ 694704 h 1388822"/>
                <a:gd name="connsiteX0" fmla="*/ 0 w 1241871"/>
                <a:gd name="connsiteY0" fmla="*/ 694704 h 1388822"/>
                <a:gd name="connsiteX1" fmla="*/ 396258 w 1241871"/>
                <a:gd name="connsiteY1" fmla="*/ 586 h 1388822"/>
                <a:gd name="connsiteX2" fmla="*/ 482002 w 1241871"/>
                <a:gd name="connsiteY2" fmla="*/ 0 h 1388822"/>
                <a:gd name="connsiteX3" fmla="*/ 1241871 w 1241871"/>
                <a:gd name="connsiteY3" fmla="*/ 1323912 h 1388822"/>
                <a:gd name="connsiteX4" fmla="*/ 1205142 w 1241871"/>
                <a:gd name="connsiteY4" fmla="*/ 1388822 h 1388822"/>
                <a:gd name="connsiteX5" fmla="*/ 396258 w 1241871"/>
                <a:gd name="connsiteY5" fmla="*/ 1388822 h 1388822"/>
                <a:gd name="connsiteX6" fmla="*/ 0 w 1241871"/>
                <a:gd name="connsiteY6" fmla="*/ 694704 h 1388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1871" h="1388822">
                  <a:moveTo>
                    <a:pt x="0" y="694704"/>
                  </a:moveTo>
                  <a:lnTo>
                    <a:pt x="396258" y="586"/>
                  </a:lnTo>
                  <a:lnTo>
                    <a:pt x="482002" y="0"/>
                  </a:lnTo>
                  <a:lnTo>
                    <a:pt x="1241871" y="1323912"/>
                  </a:lnTo>
                  <a:lnTo>
                    <a:pt x="1205142" y="1388822"/>
                  </a:lnTo>
                  <a:lnTo>
                    <a:pt x="396258" y="1388822"/>
                  </a:lnTo>
                  <a:lnTo>
                    <a:pt x="0" y="694704"/>
                  </a:lnTo>
                  <a:close/>
                </a:path>
              </a:pathLst>
            </a:cu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6" name="Rectangle 45"/>
          <p:cNvSpPr/>
          <p:nvPr/>
        </p:nvSpPr>
        <p:spPr>
          <a:xfrm>
            <a:off x="7297987" y="-25813"/>
            <a:ext cx="5886586" cy="7526208"/>
          </a:xfrm>
          <a:prstGeom prst="rect">
            <a:avLst/>
          </a:prstGeom>
          <a:solidFill>
            <a:srgbClr val="F5F5F5"/>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130622" tIns="65311" rIns="130622" bIns="65311" rtlCol="0" anchor="ctr"/>
          <a:lstStyle/>
          <a:p>
            <a:pPr algn="ctr"/>
            <a:endParaRPr lang="en-US"/>
          </a:p>
        </p:txBody>
      </p:sp>
      <p:sp>
        <p:nvSpPr>
          <p:cNvPr id="57" name="Rectangle 56"/>
          <p:cNvSpPr/>
          <p:nvPr/>
        </p:nvSpPr>
        <p:spPr>
          <a:xfrm>
            <a:off x="7438554" y="-25812"/>
            <a:ext cx="5608320" cy="74872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30622" tIns="65311" rIns="130622" bIns="65311" rtlCol="0" anchor="ctr"/>
          <a:lstStyle/>
          <a:p>
            <a:pPr algn="ctr"/>
            <a:endParaRPr lang="en-US"/>
          </a:p>
        </p:txBody>
      </p:sp>
      <p:sp>
        <p:nvSpPr>
          <p:cNvPr id="5" name="Date Placeholder 4"/>
          <p:cNvSpPr>
            <a:spLocks noGrp="1"/>
          </p:cNvSpPr>
          <p:nvPr>
            <p:ph type="dt" sz="half" idx="10"/>
          </p:nvPr>
        </p:nvSpPr>
        <p:spPr/>
        <p:txBody>
          <a:bodyPr/>
          <a:lstStyle/>
          <a:p>
            <a:fld id="{EBEE1B38-C5EB-4D66-9137-0AFE9CDEDE8F}" type="datetime1">
              <a:rPr lang="en-US" smtClean="0"/>
              <a:pPr/>
              <a:t>8/9/2025</a:t>
            </a:fld>
            <a:endParaRPr lang="en-US"/>
          </a:p>
        </p:txBody>
      </p:sp>
      <p:sp>
        <p:nvSpPr>
          <p:cNvPr id="7" name="Slide Number Placeholder 6"/>
          <p:cNvSpPr>
            <a:spLocks noGrp="1"/>
          </p:cNvSpPr>
          <p:nvPr>
            <p:ph type="sldNum" sz="quarter" idx="12"/>
          </p:nvPr>
        </p:nvSpPr>
        <p:spPr/>
        <p:txBody>
          <a:bodyPr/>
          <a:lstStyle/>
          <a:p>
            <a:fld id="{6E2D2B3B-882E-40F3-A32F-6DD516915044}" type="slidenum">
              <a:rPr lang="en-US" smtClean="0"/>
              <a:pPr/>
              <a:t>‹#›</a:t>
            </a:fld>
            <a:endParaRPr lang="en-US"/>
          </a:p>
        </p:txBody>
      </p:sp>
      <p:sp>
        <p:nvSpPr>
          <p:cNvPr id="58" name="Rectangle 57"/>
          <p:cNvSpPr/>
          <p:nvPr/>
        </p:nvSpPr>
        <p:spPr>
          <a:xfrm>
            <a:off x="1448915" y="722260"/>
            <a:ext cx="5699611" cy="6778134"/>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30622" tIns="65311" rIns="130622" bIns="65311" rtlCol="0" anchor="ctr"/>
          <a:lstStyle/>
          <a:p>
            <a:pPr algn="ctr"/>
            <a:endParaRPr lang="en-US"/>
          </a:p>
        </p:txBody>
      </p:sp>
      <p:sp>
        <p:nvSpPr>
          <p:cNvPr id="3" name="Content Placeholder 2"/>
          <p:cNvSpPr>
            <a:spLocks noGrp="1"/>
          </p:cNvSpPr>
          <p:nvPr>
            <p:ph idx="1"/>
          </p:nvPr>
        </p:nvSpPr>
        <p:spPr>
          <a:xfrm>
            <a:off x="1833430" y="1027832"/>
            <a:ext cx="4944704" cy="6180881"/>
          </a:xfrm>
        </p:spPr>
        <p:txBody>
          <a:bodyPr/>
          <a:lstStyle>
            <a:lvl1pPr>
              <a:defRPr sz="3400"/>
            </a:lvl1pPr>
            <a:lvl2pPr>
              <a:defRPr sz="3100"/>
            </a:lvl2pPr>
            <a:lvl3pPr>
              <a:defRPr sz="2900"/>
            </a:lvl3pPr>
            <a:lvl4pPr>
              <a:defRPr sz="2600"/>
            </a:lvl4pPr>
            <a:lvl5pPr>
              <a:defRPr sz="2300"/>
            </a:lvl5pPr>
            <a:lvl6pPr>
              <a:defRPr sz="2900"/>
            </a:lvl6pPr>
            <a:lvl7pPr>
              <a:defRPr sz="2900"/>
            </a:lvl7pPr>
            <a:lvl8pPr>
              <a:defRPr sz="2900"/>
            </a:lvl8pPr>
            <a:lvl9pPr>
              <a:defRPr sz="2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1" name="Rectangle 60"/>
          <p:cNvSpPr/>
          <p:nvPr/>
        </p:nvSpPr>
        <p:spPr>
          <a:xfrm>
            <a:off x="7441422" y="7305941"/>
            <a:ext cx="5608320" cy="98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0622" tIns="65311" rIns="130622" bIns="65311" rtlCol="0" anchor="ctr"/>
          <a:lstStyle/>
          <a:p>
            <a:pPr algn="ctr"/>
            <a:endParaRPr lang="en-US"/>
          </a:p>
        </p:txBody>
      </p:sp>
      <p:sp>
        <p:nvSpPr>
          <p:cNvPr id="6" name="Footer Placeholder 5"/>
          <p:cNvSpPr>
            <a:spLocks noGrp="1"/>
          </p:cNvSpPr>
          <p:nvPr>
            <p:ph type="ftr" sz="quarter" idx="11"/>
          </p:nvPr>
        </p:nvSpPr>
        <p:spPr>
          <a:xfrm>
            <a:off x="7426317" y="6869803"/>
            <a:ext cx="5589862" cy="438150"/>
          </a:xfrm>
        </p:spPr>
        <p:txBody>
          <a:bodyPr>
            <a:normAutofit/>
          </a:bodyPr>
          <a:lstStyle/>
          <a:p>
            <a:endParaRPr lang="en-US"/>
          </a:p>
        </p:txBody>
      </p:sp>
      <p:sp>
        <p:nvSpPr>
          <p:cNvPr id="2" name="Title 1"/>
          <p:cNvSpPr>
            <a:spLocks noGrp="1"/>
          </p:cNvSpPr>
          <p:nvPr>
            <p:ph type="title"/>
          </p:nvPr>
        </p:nvSpPr>
        <p:spPr>
          <a:xfrm>
            <a:off x="7583733" y="3188921"/>
            <a:ext cx="5287315" cy="1755784"/>
          </a:xfrm>
        </p:spPr>
        <p:txBody>
          <a:bodyPr anchor="b">
            <a:normAutofit/>
          </a:bodyPr>
          <a:lstStyle>
            <a:lvl1pPr algn="l">
              <a:defRPr sz="4000" b="0"/>
            </a:lvl1pPr>
          </a:lstStyle>
          <a:p>
            <a:r>
              <a:rPr lang="en-US" smtClean="0"/>
              <a:t>Click to edit Master title style</a:t>
            </a:r>
            <a:endParaRPr lang="en-US"/>
          </a:p>
        </p:txBody>
      </p:sp>
      <p:sp>
        <p:nvSpPr>
          <p:cNvPr id="4" name="Text Placeholder 3"/>
          <p:cNvSpPr>
            <a:spLocks noGrp="1"/>
          </p:cNvSpPr>
          <p:nvPr>
            <p:ph type="body" sz="half" idx="2"/>
          </p:nvPr>
        </p:nvSpPr>
        <p:spPr>
          <a:xfrm>
            <a:off x="7578547" y="4964393"/>
            <a:ext cx="5278054" cy="1821485"/>
          </a:xfrm>
        </p:spPr>
        <p:txBody>
          <a:bodyPr>
            <a:normAutofit/>
          </a:bodyPr>
          <a:lstStyle>
            <a:lvl1pPr marL="0" indent="0">
              <a:buNone/>
              <a:defRPr sz="2300">
                <a:solidFill>
                  <a:srgbClr val="424242"/>
                </a:solidFill>
              </a:defRPr>
            </a:lvl1pPr>
            <a:lvl2pPr marL="653110" indent="0">
              <a:buNone/>
              <a:defRPr sz="1700"/>
            </a:lvl2pPr>
            <a:lvl3pPr marL="1306220" indent="0">
              <a:buNone/>
              <a:defRPr sz="1400"/>
            </a:lvl3pPr>
            <a:lvl4pPr marL="1959331" indent="0">
              <a:buNone/>
              <a:defRPr sz="1300"/>
            </a:lvl4pPr>
            <a:lvl5pPr marL="2612441" indent="0">
              <a:buNone/>
              <a:defRPr sz="1300"/>
            </a:lvl5pPr>
            <a:lvl6pPr marL="3265551" indent="0">
              <a:buNone/>
              <a:defRPr sz="1300"/>
            </a:lvl6pPr>
            <a:lvl7pPr marL="3918661" indent="0">
              <a:buNone/>
              <a:defRPr sz="1300"/>
            </a:lvl7pPr>
            <a:lvl8pPr marL="4571771" indent="0">
              <a:buNone/>
              <a:defRPr sz="1300"/>
            </a:lvl8pPr>
            <a:lvl9pPr marL="5224882" indent="0">
              <a:buNone/>
              <a:defRPr sz="1300"/>
            </a:lvl9pPr>
          </a:lstStyle>
          <a:p>
            <a:pPr lvl="0"/>
            <a:r>
              <a:rPr lang="en-US" smtClean="0"/>
              <a:t>Click to edit Master text styles</a:t>
            </a:r>
          </a:p>
        </p:txBody>
      </p:sp>
    </p:spTree>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44" name="Group 43"/>
          <p:cNvGrpSpPr/>
          <p:nvPr/>
        </p:nvGrpSpPr>
        <p:grpSpPr>
          <a:xfrm>
            <a:off x="-611846" y="0"/>
            <a:ext cx="15891731" cy="8229600"/>
            <a:chOff x="-382404" y="0"/>
            <a:chExt cx="9932332" cy="6858000"/>
          </a:xfrm>
        </p:grpSpPr>
        <p:grpSp>
          <p:nvGrpSpPr>
            <p:cNvPr id="45" name="Group 44"/>
            <p:cNvGrpSpPr/>
            <p:nvPr/>
          </p:nvGrpSpPr>
          <p:grpSpPr>
            <a:xfrm>
              <a:off x="0" y="0"/>
              <a:ext cx="9144000" cy="6858000"/>
              <a:chOff x="0" y="0"/>
              <a:chExt cx="9144000" cy="6858000"/>
            </a:xfrm>
          </p:grpSpPr>
          <p:grpSp>
            <p:nvGrpSpPr>
              <p:cNvPr id="75" name="Group 4"/>
              <p:cNvGrpSpPr/>
              <p:nvPr/>
            </p:nvGrpSpPr>
            <p:grpSpPr>
              <a:xfrm>
                <a:off x="0" y="0"/>
                <a:ext cx="2514600" cy="6858000"/>
                <a:chOff x="0" y="0"/>
                <a:chExt cx="2514600" cy="6858000"/>
              </a:xfrm>
            </p:grpSpPr>
            <p:sp>
              <p:nvSpPr>
                <p:cNvPr id="87" name="Rectangle 86"/>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2"/>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3"/>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6" name="Group 5"/>
              <p:cNvGrpSpPr/>
              <p:nvPr/>
            </p:nvGrpSpPr>
            <p:grpSpPr>
              <a:xfrm>
                <a:off x="422910" y="0"/>
                <a:ext cx="2514600" cy="6858000"/>
                <a:chOff x="0" y="0"/>
                <a:chExt cx="2514600" cy="6858000"/>
              </a:xfrm>
            </p:grpSpPr>
            <p:sp>
              <p:nvSpPr>
                <p:cNvPr id="84" name="Rectangle 83"/>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7" name="Group 9"/>
              <p:cNvGrpSpPr/>
              <p:nvPr/>
            </p:nvGrpSpPr>
            <p:grpSpPr>
              <a:xfrm rot="10800000">
                <a:off x="6629400" y="0"/>
                <a:ext cx="2514600" cy="6858000"/>
                <a:chOff x="0" y="0"/>
                <a:chExt cx="2514600" cy="6858000"/>
              </a:xfrm>
            </p:grpSpPr>
            <p:sp>
              <p:nvSpPr>
                <p:cNvPr id="81" name="Rectangle 80"/>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8" name="Rectangle 77"/>
              <p:cNvSpPr/>
              <p:nvPr/>
            </p:nvSpPr>
            <p:spPr>
              <a:xfrm>
                <a:off x="3810000" y="0"/>
                <a:ext cx="28194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p:cNvSpPr/>
              <p:nvPr/>
            </p:nvSpPr>
            <p:spPr>
              <a:xfrm>
                <a:off x="289560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p:cNvSpPr/>
              <p:nvPr/>
            </p:nvSpPr>
            <p:spPr>
              <a:xfrm>
                <a:off x="31242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6" name="Freeform 45"/>
            <p:cNvSpPr/>
            <p:nvPr/>
          </p:nvSpPr>
          <p:spPr>
            <a:xfrm>
              <a:off x="-11875" y="5035138"/>
              <a:ext cx="9144000" cy="1175655"/>
            </a:xfrm>
            <a:custGeom>
              <a:avLst/>
              <a:gdLst>
                <a:gd name="connsiteX0" fmla="*/ 0 w 9144000"/>
                <a:gd name="connsiteY0" fmla="*/ 1116280 h 1175656"/>
                <a:gd name="connsiteX1" fmla="*/ 1674420 w 9144000"/>
                <a:gd name="connsiteY1" fmla="*/ 1163781 h 1175656"/>
                <a:gd name="connsiteX2" fmla="*/ 4120737 w 9144000"/>
                <a:gd name="connsiteY2" fmla="*/ 1045028 h 1175656"/>
                <a:gd name="connsiteX3" fmla="*/ 7172696 w 9144000"/>
                <a:gd name="connsiteY3" fmla="*/ 605641 h 1175656"/>
                <a:gd name="connsiteX4" fmla="*/ 9144000 w 9144000"/>
                <a:gd name="connsiteY4" fmla="*/ 0 h 1175656"/>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116279 h 1175655"/>
                <a:gd name="connsiteX1" fmla="*/ 1674420 w 9144000"/>
                <a:gd name="connsiteY1" fmla="*/ 1163780 h 1175655"/>
                <a:gd name="connsiteX2" fmla="*/ 4120737 w 9144000"/>
                <a:gd name="connsiteY2" fmla="*/ 1045027 h 1175655"/>
                <a:gd name="connsiteX3" fmla="*/ 7172696 w 9144000"/>
                <a:gd name="connsiteY3" fmla="*/ 605640 h 1175655"/>
                <a:gd name="connsiteX4" fmla="*/ 9144000 w 9144000"/>
                <a:gd name="connsiteY4" fmla="*/ 0 h 1175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175655">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7" name="Freeform 46"/>
            <p:cNvSpPr/>
            <p:nvPr/>
          </p:nvSpPr>
          <p:spPr>
            <a:xfrm>
              <a:off x="-11875" y="3467595"/>
              <a:ext cx="9144000" cy="890650"/>
            </a:xfrm>
            <a:custGeom>
              <a:avLst/>
              <a:gdLst>
                <a:gd name="connsiteX0" fmla="*/ 0 w 9144000"/>
                <a:gd name="connsiteY0" fmla="*/ 890650 h 890650"/>
                <a:gd name="connsiteX1" fmla="*/ 1045028 w 9144000"/>
                <a:gd name="connsiteY1" fmla="*/ 475013 h 890650"/>
                <a:gd name="connsiteX2" fmla="*/ 3111335 w 9144000"/>
                <a:gd name="connsiteY2" fmla="*/ 71252 h 890650"/>
                <a:gd name="connsiteX3" fmla="*/ 5913911 w 9144000"/>
                <a:gd name="connsiteY3" fmla="*/ 71252 h 890650"/>
                <a:gd name="connsiteX4" fmla="*/ 9144000 w 9144000"/>
                <a:gd name="connsiteY4" fmla="*/ 498764 h 890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89065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8" name="Freeform 47"/>
            <p:cNvSpPr/>
            <p:nvPr/>
          </p:nvSpPr>
          <p:spPr>
            <a:xfrm>
              <a:off x="-23751" y="5640779"/>
              <a:ext cx="3004457" cy="1211283"/>
            </a:xfrm>
            <a:custGeom>
              <a:avLst/>
              <a:gdLst>
                <a:gd name="connsiteX0" fmla="*/ 0 w 3004457"/>
                <a:gd name="connsiteY0" fmla="*/ 0 h 1211283"/>
                <a:gd name="connsiteX1" fmla="*/ 3004457 w 3004457"/>
                <a:gd name="connsiteY1" fmla="*/ 1211283 h 1211283"/>
              </a:gdLst>
              <a:ahLst/>
              <a:cxnLst>
                <a:cxn ang="0">
                  <a:pos x="connsiteX0" y="connsiteY0"/>
                </a:cxn>
                <a:cxn ang="0">
                  <a:pos x="connsiteX1" y="connsiteY1"/>
                </a:cxn>
              </a:cxnLst>
              <a:rect l="l" t="t" r="r" b="b"/>
              <a:pathLst>
                <a:path w="3004457" h="1211283">
                  <a:moveTo>
                    <a:pt x="0" y="0"/>
                  </a:moveTo>
                  <a:cubicBezTo>
                    <a:pt x="1103415" y="501732"/>
                    <a:pt x="2206831" y="1003465"/>
                    <a:pt x="3004457" y="1211283"/>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9" name="Freeform 48"/>
            <p:cNvSpPr/>
            <p:nvPr/>
          </p:nvSpPr>
          <p:spPr>
            <a:xfrm>
              <a:off x="-11875" y="5284519"/>
              <a:ext cx="9144000" cy="1478478"/>
            </a:xfrm>
            <a:custGeom>
              <a:avLst/>
              <a:gdLst>
                <a:gd name="connsiteX0" fmla="*/ 0 w 9144000"/>
                <a:gd name="connsiteY0" fmla="*/ 0 h 1478478"/>
                <a:gd name="connsiteX1" fmla="*/ 1104405 w 9144000"/>
                <a:gd name="connsiteY1" fmla="*/ 344385 h 1478478"/>
                <a:gd name="connsiteX2" fmla="*/ 3194462 w 9144000"/>
                <a:gd name="connsiteY2" fmla="*/ 866899 h 1478478"/>
                <a:gd name="connsiteX3" fmla="*/ 5676405 w 9144000"/>
                <a:gd name="connsiteY3" fmla="*/ 1282536 h 1478478"/>
                <a:gd name="connsiteX4" fmla="*/ 7730836 w 9144000"/>
                <a:gd name="connsiteY4" fmla="*/ 1448790 h 1478478"/>
                <a:gd name="connsiteX5" fmla="*/ 8573984 w 9144000"/>
                <a:gd name="connsiteY5" fmla="*/ 1460665 h 1478478"/>
                <a:gd name="connsiteX6" fmla="*/ 9144000 w 9144000"/>
                <a:gd name="connsiteY6" fmla="*/ 1425039 h 147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1478478">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 name="Freeform 49"/>
            <p:cNvSpPr/>
            <p:nvPr/>
          </p:nvSpPr>
          <p:spPr>
            <a:xfrm>
              <a:off x="2137558" y="5132120"/>
              <a:ext cx="6982691" cy="1719942"/>
            </a:xfrm>
            <a:custGeom>
              <a:avLst/>
              <a:gdLst>
                <a:gd name="connsiteX0" fmla="*/ 0 w 6982691"/>
                <a:gd name="connsiteY0" fmla="*/ 1719942 h 1719942"/>
                <a:gd name="connsiteX1" fmla="*/ 546265 w 6982691"/>
                <a:gd name="connsiteY1" fmla="*/ 1185553 h 1719942"/>
                <a:gd name="connsiteX2" fmla="*/ 1330037 w 6982691"/>
                <a:gd name="connsiteY2" fmla="*/ 710540 h 1719942"/>
                <a:gd name="connsiteX3" fmla="*/ 2078182 w 6982691"/>
                <a:gd name="connsiteY3" fmla="*/ 437407 h 1719942"/>
                <a:gd name="connsiteX4" fmla="*/ 3348842 w 6982691"/>
                <a:gd name="connsiteY4" fmla="*/ 152399 h 1719942"/>
                <a:gd name="connsiteX5" fmla="*/ 4001985 w 6982691"/>
                <a:gd name="connsiteY5" fmla="*/ 69272 h 1719942"/>
                <a:gd name="connsiteX6" fmla="*/ 5047013 w 6982691"/>
                <a:gd name="connsiteY6" fmla="*/ 9896 h 1719942"/>
                <a:gd name="connsiteX7" fmla="*/ 5890161 w 6982691"/>
                <a:gd name="connsiteY7" fmla="*/ 9896 h 1719942"/>
                <a:gd name="connsiteX8" fmla="*/ 6495803 w 6982691"/>
                <a:gd name="connsiteY8" fmla="*/ 9896 h 1719942"/>
                <a:gd name="connsiteX9" fmla="*/ 6899564 w 6982691"/>
                <a:gd name="connsiteY9" fmla="*/ 33646 h 1719942"/>
                <a:gd name="connsiteX10" fmla="*/ 6982691 w 6982691"/>
                <a:gd name="connsiteY10" fmla="*/ 45522 h 171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82691" h="1719942">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1" name="Hexagon 50"/>
            <p:cNvSpPr/>
            <p:nvPr/>
          </p:nvSpPr>
          <p:spPr>
            <a:xfrm rot="1800000">
              <a:off x="2996165" y="2859252"/>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Hexagon 51"/>
            <p:cNvSpPr/>
            <p:nvPr/>
          </p:nvSpPr>
          <p:spPr>
            <a:xfrm rot="1800000">
              <a:off x="3720065" y="4126078"/>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Hexagon 59"/>
            <p:cNvSpPr/>
            <p:nvPr/>
          </p:nvSpPr>
          <p:spPr>
            <a:xfrm rot="1800000">
              <a:off x="3729591" y="1592427"/>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Hexagon 60"/>
            <p:cNvSpPr/>
            <p:nvPr/>
          </p:nvSpPr>
          <p:spPr>
            <a:xfrm rot="1800000">
              <a:off x="2977115" y="325603"/>
              <a:ext cx="1601400" cy="1388236"/>
            </a:xfrm>
            <a:prstGeom prst="hexagon">
              <a:avLst>
                <a:gd name="adj" fmla="val 28544"/>
                <a:gd name="vf" fmla="val 115470"/>
              </a:avLst>
            </a:prstGeom>
            <a:solidFill>
              <a:schemeClr val="bg1">
                <a:alpha val="4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Hexagon 61"/>
            <p:cNvSpPr/>
            <p:nvPr/>
          </p:nvSpPr>
          <p:spPr>
            <a:xfrm rot="1800000">
              <a:off x="4463014" y="5383378"/>
              <a:ext cx="1601400" cy="1388236"/>
            </a:xfrm>
            <a:prstGeom prst="hexagon">
              <a:avLst>
                <a:gd name="adj" fmla="val 28544"/>
                <a:gd name="vf" fmla="val 115470"/>
              </a:avLst>
            </a:prstGeom>
            <a:solidFill>
              <a:schemeClr val="bg1">
                <a:alpha val="6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Freeform 62"/>
            <p:cNvSpPr/>
            <p:nvPr/>
          </p:nvSpPr>
          <p:spPr>
            <a:xfrm rot="1800000">
              <a:off x="-382404" y="4201528"/>
              <a:ext cx="1261499"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56357 w 1261499"/>
                <a:gd name="connsiteY5" fmla="*/ 1388236 h 1388236"/>
                <a:gd name="connsiteX6" fmla="*/ 0 w 1261499"/>
                <a:gd name="connsiteY6" fmla="*/ 10509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744578 w 1261499"/>
                <a:gd name="connsiteY5" fmla="*/ 1387893 h 1388236"/>
                <a:gd name="connsiteX6" fmla="*/ 0 w 1261499"/>
                <a:gd name="connsiteY6" fmla="*/ 10509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61499" h="1388236">
                  <a:moveTo>
                    <a:pt x="0" y="105098"/>
                  </a:moveTo>
                  <a:lnTo>
                    <a:pt x="56357" y="0"/>
                  </a:lnTo>
                  <a:lnTo>
                    <a:pt x="865241" y="0"/>
                  </a:lnTo>
                  <a:lnTo>
                    <a:pt x="1261499" y="694118"/>
                  </a:lnTo>
                  <a:lnTo>
                    <a:pt x="865241" y="1388236"/>
                  </a:lnTo>
                  <a:lnTo>
                    <a:pt x="744578" y="1387893"/>
                  </a:lnTo>
                  <a:lnTo>
                    <a:pt x="0" y="105098"/>
                  </a:lnTo>
                  <a:close/>
                </a:path>
              </a:pathLst>
            </a:cu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Hexagon 63"/>
            <p:cNvSpPr/>
            <p:nvPr/>
          </p:nvSpPr>
          <p:spPr>
            <a:xfrm rot="1800000">
              <a:off x="24365" y="540242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Hexagon 64"/>
            <p:cNvSpPr/>
            <p:nvPr/>
          </p:nvSpPr>
          <p:spPr>
            <a:xfrm rot="1800000">
              <a:off x="52941" y="284972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Hexagon 65"/>
            <p:cNvSpPr/>
            <p:nvPr/>
          </p:nvSpPr>
          <p:spPr>
            <a:xfrm rot="1800000">
              <a:off x="776840" y="4126077"/>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Hexagon 66"/>
            <p:cNvSpPr/>
            <p:nvPr/>
          </p:nvSpPr>
          <p:spPr>
            <a:xfrm rot="1800000">
              <a:off x="1510265" y="54119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Hexagon 67"/>
            <p:cNvSpPr/>
            <p:nvPr/>
          </p:nvSpPr>
          <p:spPr>
            <a:xfrm rot="1800000">
              <a:off x="1529316" y="2859252"/>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Hexagon 68"/>
            <p:cNvSpPr/>
            <p:nvPr/>
          </p:nvSpPr>
          <p:spPr>
            <a:xfrm rot="1800000">
              <a:off x="795890" y="15638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Hexagon 69"/>
            <p:cNvSpPr/>
            <p:nvPr/>
          </p:nvSpPr>
          <p:spPr>
            <a:xfrm rot="1800000">
              <a:off x="6806166" y="4145128"/>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Hexagon 70"/>
            <p:cNvSpPr/>
            <p:nvPr/>
          </p:nvSpPr>
          <p:spPr>
            <a:xfrm rot="1800000">
              <a:off x="7549116" y="542147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Hexagon 71"/>
            <p:cNvSpPr/>
            <p:nvPr/>
          </p:nvSpPr>
          <p:spPr>
            <a:xfrm rot="1800000">
              <a:off x="7549117" y="286877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reeform 72"/>
            <p:cNvSpPr/>
            <p:nvPr/>
          </p:nvSpPr>
          <p:spPr>
            <a:xfrm rot="1800000">
              <a:off x="8306521" y="4055629"/>
              <a:ext cx="1243407"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118 h 1388236"/>
                <a:gd name="connsiteX1" fmla="*/ 396258 w 1601400"/>
                <a:gd name="connsiteY1" fmla="*/ 0 h 1388236"/>
                <a:gd name="connsiteX2" fmla="*/ 474029 w 1601400"/>
                <a:gd name="connsiteY2" fmla="*/ 4016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43407"/>
                <a:gd name="connsiteY0" fmla="*/ 694118 h 1388236"/>
                <a:gd name="connsiteX1" fmla="*/ 396258 w 1243407"/>
                <a:gd name="connsiteY1" fmla="*/ 0 h 1388236"/>
                <a:gd name="connsiteX2" fmla="*/ 474029 w 1243407"/>
                <a:gd name="connsiteY2" fmla="*/ 4016 h 1388236"/>
                <a:gd name="connsiteX3" fmla="*/ 1243407 w 1243407"/>
                <a:gd name="connsiteY3" fmla="*/ 1325983 h 1388236"/>
                <a:gd name="connsiteX4" fmla="*/ 1205142 w 1243407"/>
                <a:gd name="connsiteY4" fmla="*/ 1388236 h 1388236"/>
                <a:gd name="connsiteX5" fmla="*/ 396258 w 1243407"/>
                <a:gd name="connsiteY5" fmla="*/ 1388236 h 1388236"/>
                <a:gd name="connsiteX6" fmla="*/ 0 w 1243407"/>
                <a:gd name="connsiteY6" fmla="*/ 69411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3407" h="1388236">
                  <a:moveTo>
                    <a:pt x="0" y="694118"/>
                  </a:moveTo>
                  <a:lnTo>
                    <a:pt x="396258" y="0"/>
                  </a:lnTo>
                  <a:lnTo>
                    <a:pt x="474029" y="4016"/>
                  </a:lnTo>
                  <a:lnTo>
                    <a:pt x="1243407" y="1325983"/>
                  </a:lnTo>
                  <a:lnTo>
                    <a:pt x="1205142" y="1388236"/>
                  </a:lnTo>
                  <a:lnTo>
                    <a:pt x="396258" y="1388236"/>
                  </a:lnTo>
                  <a:lnTo>
                    <a:pt x="0" y="694118"/>
                  </a:lnTo>
                  <a:close/>
                </a:path>
              </a:pathLst>
            </a:custGeom>
            <a:solidFill>
              <a:schemeClr val="bg1">
                <a:alpha val="4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Freeform 73"/>
            <p:cNvSpPr/>
            <p:nvPr/>
          </p:nvSpPr>
          <p:spPr>
            <a:xfrm rot="1800000">
              <a:off x="8306771" y="1511524"/>
              <a:ext cx="1241871" cy="1388822"/>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704 h 1388822"/>
                <a:gd name="connsiteX1" fmla="*/ 396258 w 1601400"/>
                <a:gd name="connsiteY1" fmla="*/ 586 h 1388822"/>
                <a:gd name="connsiteX2" fmla="*/ 482002 w 1601400"/>
                <a:gd name="connsiteY2" fmla="*/ 0 h 1388822"/>
                <a:gd name="connsiteX3" fmla="*/ 1601400 w 1601400"/>
                <a:gd name="connsiteY3" fmla="*/ 694704 h 1388822"/>
                <a:gd name="connsiteX4" fmla="*/ 1205142 w 1601400"/>
                <a:gd name="connsiteY4" fmla="*/ 1388822 h 1388822"/>
                <a:gd name="connsiteX5" fmla="*/ 396258 w 1601400"/>
                <a:gd name="connsiteY5" fmla="*/ 1388822 h 1388822"/>
                <a:gd name="connsiteX6" fmla="*/ 0 w 1601400"/>
                <a:gd name="connsiteY6" fmla="*/ 694704 h 1388822"/>
                <a:gd name="connsiteX0" fmla="*/ 0 w 1241871"/>
                <a:gd name="connsiteY0" fmla="*/ 694704 h 1388822"/>
                <a:gd name="connsiteX1" fmla="*/ 396258 w 1241871"/>
                <a:gd name="connsiteY1" fmla="*/ 586 h 1388822"/>
                <a:gd name="connsiteX2" fmla="*/ 482002 w 1241871"/>
                <a:gd name="connsiteY2" fmla="*/ 0 h 1388822"/>
                <a:gd name="connsiteX3" fmla="*/ 1241871 w 1241871"/>
                <a:gd name="connsiteY3" fmla="*/ 1323912 h 1388822"/>
                <a:gd name="connsiteX4" fmla="*/ 1205142 w 1241871"/>
                <a:gd name="connsiteY4" fmla="*/ 1388822 h 1388822"/>
                <a:gd name="connsiteX5" fmla="*/ 396258 w 1241871"/>
                <a:gd name="connsiteY5" fmla="*/ 1388822 h 1388822"/>
                <a:gd name="connsiteX6" fmla="*/ 0 w 1241871"/>
                <a:gd name="connsiteY6" fmla="*/ 694704 h 1388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1871" h="1388822">
                  <a:moveTo>
                    <a:pt x="0" y="694704"/>
                  </a:moveTo>
                  <a:lnTo>
                    <a:pt x="396258" y="586"/>
                  </a:lnTo>
                  <a:lnTo>
                    <a:pt x="482002" y="0"/>
                  </a:lnTo>
                  <a:lnTo>
                    <a:pt x="1241871" y="1323912"/>
                  </a:lnTo>
                  <a:lnTo>
                    <a:pt x="1205142" y="1388822"/>
                  </a:lnTo>
                  <a:lnTo>
                    <a:pt x="396258" y="1388822"/>
                  </a:lnTo>
                  <a:lnTo>
                    <a:pt x="0" y="694704"/>
                  </a:lnTo>
                  <a:close/>
                </a:path>
              </a:pathLst>
            </a:cu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4" name="Rectangle 93"/>
          <p:cNvSpPr/>
          <p:nvPr/>
        </p:nvSpPr>
        <p:spPr>
          <a:xfrm>
            <a:off x="7297987" y="-25813"/>
            <a:ext cx="5886586" cy="7526208"/>
          </a:xfrm>
          <a:prstGeom prst="rect">
            <a:avLst/>
          </a:prstGeom>
          <a:solidFill>
            <a:srgbClr val="F5F5F5"/>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130622" tIns="65311" rIns="130622" bIns="65311" rtlCol="0" anchor="ctr"/>
          <a:lstStyle/>
          <a:p>
            <a:pPr algn="ctr"/>
            <a:endParaRPr lang="en-US"/>
          </a:p>
        </p:txBody>
      </p:sp>
      <p:sp>
        <p:nvSpPr>
          <p:cNvPr id="101" name="Rectangle 100"/>
          <p:cNvSpPr/>
          <p:nvPr/>
        </p:nvSpPr>
        <p:spPr>
          <a:xfrm>
            <a:off x="7438554" y="-25812"/>
            <a:ext cx="5608320" cy="74872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30622" tIns="65311" rIns="130622" bIns="65311" rtlCol="0" anchor="ctr"/>
          <a:lstStyle/>
          <a:p>
            <a:pPr algn="ctr"/>
            <a:endParaRPr lang="en-US"/>
          </a:p>
        </p:txBody>
      </p:sp>
      <p:sp>
        <p:nvSpPr>
          <p:cNvPr id="102" name="Rectangle 101"/>
          <p:cNvSpPr/>
          <p:nvPr/>
        </p:nvSpPr>
        <p:spPr>
          <a:xfrm>
            <a:off x="1448915" y="722260"/>
            <a:ext cx="5699611" cy="6778134"/>
          </a:xfrm>
          <a:prstGeom prst="rect">
            <a:avLst/>
          </a:prstGeom>
          <a:solidFill>
            <a:srgbClr val="FFFFFF"/>
          </a:solidFill>
          <a:ln w="3175">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130622" tIns="65311" rIns="130622" bIns="65311" rtlCol="0" anchor="ctr"/>
          <a:lstStyle/>
          <a:p>
            <a:pPr algn="ctr"/>
            <a:endParaRPr lang="en-US"/>
          </a:p>
        </p:txBody>
      </p:sp>
      <p:sp>
        <p:nvSpPr>
          <p:cNvPr id="105" name="Rectangle 104"/>
          <p:cNvSpPr/>
          <p:nvPr/>
        </p:nvSpPr>
        <p:spPr>
          <a:xfrm>
            <a:off x="7441422" y="7305941"/>
            <a:ext cx="5608320" cy="98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0622" tIns="65311" rIns="130622" bIns="65311" rtlCol="0" anchor="ctr"/>
          <a:lstStyle/>
          <a:p>
            <a:pPr algn="ctr"/>
            <a:endParaRPr lang="en-US"/>
          </a:p>
        </p:txBody>
      </p:sp>
      <p:sp>
        <p:nvSpPr>
          <p:cNvPr id="2" name="Title 1"/>
          <p:cNvSpPr>
            <a:spLocks noGrp="1"/>
          </p:cNvSpPr>
          <p:nvPr>
            <p:ph type="title"/>
          </p:nvPr>
        </p:nvSpPr>
        <p:spPr>
          <a:xfrm>
            <a:off x="7575079" y="3193085"/>
            <a:ext cx="5281574" cy="1755648"/>
          </a:xfrm>
        </p:spPr>
        <p:txBody>
          <a:bodyPr anchor="b">
            <a:normAutofit/>
          </a:bodyPr>
          <a:lstStyle>
            <a:lvl1pPr algn="l">
              <a:defRPr sz="4000" b="0"/>
            </a:lvl1pPr>
          </a:lstStyle>
          <a:p>
            <a:r>
              <a:rPr lang="en-US" smtClean="0"/>
              <a:t>Click to edit Master title style</a:t>
            </a:r>
            <a:endParaRPr lang="en-US"/>
          </a:p>
        </p:txBody>
      </p:sp>
      <p:sp>
        <p:nvSpPr>
          <p:cNvPr id="3" name="Picture Placeholder 2"/>
          <p:cNvSpPr>
            <a:spLocks noGrp="1"/>
          </p:cNvSpPr>
          <p:nvPr>
            <p:ph type="pic" idx="1"/>
          </p:nvPr>
        </p:nvSpPr>
        <p:spPr>
          <a:xfrm>
            <a:off x="1608334" y="832554"/>
            <a:ext cx="5375397" cy="6561734"/>
          </a:xfrm>
        </p:spPr>
        <p:txBody>
          <a:bodyPr/>
          <a:lstStyle>
            <a:lvl1pPr marL="0" indent="0">
              <a:buNone/>
              <a:defRPr sz="4600">
                <a:solidFill>
                  <a:schemeClr val="accent1"/>
                </a:solidFill>
              </a:defRPr>
            </a:lvl1pPr>
            <a:lvl2pPr marL="653110" indent="0">
              <a:buNone/>
              <a:defRPr sz="4000"/>
            </a:lvl2pPr>
            <a:lvl3pPr marL="1306220" indent="0">
              <a:buNone/>
              <a:defRPr sz="3400"/>
            </a:lvl3pPr>
            <a:lvl4pPr marL="1959331" indent="0">
              <a:buNone/>
              <a:defRPr sz="2900"/>
            </a:lvl4pPr>
            <a:lvl5pPr marL="2612441" indent="0">
              <a:buNone/>
              <a:defRPr sz="2900"/>
            </a:lvl5pPr>
            <a:lvl6pPr marL="3265551" indent="0">
              <a:buNone/>
              <a:defRPr sz="2900"/>
            </a:lvl6pPr>
            <a:lvl7pPr marL="3918661" indent="0">
              <a:buNone/>
              <a:defRPr sz="2900"/>
            </a:lvl7pPr>
            <a:lvl8pPr marL="4571771" indent="0">
              <a:buNone/>
              <a:defRPr sz="2900"/>
            </a:lvl8pPr>
            <a:lvl9pPr marL="5224882" indent="0">
              <a:buNone/>
              <a:defRPr sz="2900"/>
            </a:lvl9pPr>
          </a:lstStyle>
          <a:p>
            <a:r>
              <a:rPr lang="en-US" smtClean="0"/>
              <a:t>Click icon to add picture</a:t>
            </a:r>
            <a:endParaRPr lang="en-US" dirty="0"/>
          </a:p>
        </p:txBody>
      </p:sp>
      <p:sp>
        <p:nvSpPr>
          <p:cNvPr id="4" name="Text Placeholder 3"/>
          <p:cNvSpPr>
            <a:spLocks noGrp="1"/>
          </p:cNvSpPr>
          <p:nvPr>
            <p:ph type="body" sz="half" idx="2"/>
          </p:nvPr>
        </p:nvSpPr>
        <p:spPr>
          <a:xfrm>
            <a:off x="7575409" y="4959706"/>
            <a:ext cx="5280917" cy="1823473"/>
          </a:xfrm>
        </p:spPr>
        <p:txBody>
          <a:bodyPr>
            <a:normAutofit/>
          </a:bodyPr>
          <a:lstStyle>
            <a:lvl1pPr marL="0" indent="0">
              <a:buNone/>
              <a:defRPr sz="2300">
                <a:solidFill>
                  <a:srgbClr val="424242"/>
                </a:solidFill>
              </a:defRPr>
            </a:lvl1pPr>
            <a:lvl2pPr marL="653110" indent="0">
              <a:buNone/>
              <a:defRPr sz="1700"/>
            </a:lvl2pPr>
            <a:lvl3pPr marL="1306220" indent="0">
              <a:buNone/>
              <a:defRPr sz="1400"/>
            </a:lvl3pPr>
            <a:lvl4pPr marL="1959331" indent="0">
              <a:buNone/>
              <a:defRPr sz="1300"/>
            </a:lvl4pPr>
            <a:lvl5pPr marL="2612441" indent="0">
              <a:buNone/>
              <a:defRPr sz="1300"/>
            </a:lvl5pPr>
            <a:lvl6pPr marL="3265551" indent="0">
              <a:buNone/>
              <a:defRPr sz="1300"/>
            </a:lvl6pPr>
            <a:lvl7pPr marL="3918661" indent="0">
              <a:buNone/>
              <a:defRPr sz="1300"/>
            </a:lvl7pPr>
            <a:lvl8pPr marL="4571771" indent="0">
              <a:buNone/>
              <a:defRPr sz="1300"/>
            </a:lvl8pPr>
            <a:lvl9pPr marL="5224882" indent="0">
              <a:buNone/>
              <a:defRPr sz="13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27B613C-1AD7-49D3-885D-F654C5CDBAA6}" type="datetime1">
              <a:rPr lang="en-US" smtClean="0"/>
              <a:pPr/>
              <a:t>8/9/2025</a:t>
            </a:fld>
            <a:endParaRPr lang="en-US" dirty="0"/>
          </a:p>
        </p:txBody>
      </p:sp>
      <p:sp>
        <p:nvSpPr>
          <p:cNvPr id="6" name="Footer Placeholder 5"/>
          <p:cNvSpPr>
            <a:spLocks noGrp="1"/>
          </p:cNvSpPr>
          <p:nvPr>
            <p:ph type="ftr" sz="quarter" idx="11"/>
          </p:nvPr>
        </p:nvSpPr>
        <p:spPr>
          <a:xfrm>
            <a:off x="7426317" y="6869803"/>
            <a:ext cx="5589862" cy="438150"/>
          </a:xfrm>
        </p:spPr>
        <p:txBody>
          <a:bodyPr>
            <a:normAutofit/>
          </a:bodyPr>
          <a:lstStyle/>
          <a:p>
            <a:endParaRPr lang="en-US" dirty="0"/>
          </a:p>
        </p:txBody>
      </p:sp>
      <p:sp>
        <p:nvSpPr>
          <p:cNvPr id="7" name="Slide Number Placeholder 6"/>
          <p:cNvSpPr>
            <a:spLocks noGrp="1"/>
          </p:cNvSpPr>
          <p:nvPr>
            <p:ph type="sldNum" sz="quarter" idx="12"/>
          </p:nvPr>
        </p:nvSpPr>
        <p:spPr/>
        <p:txBody>
          <a:bodyPr/>
          <a:lstStyle/>
          <a:p>
            <a:fld id="{6E2D2B3B-882E-40F3-A32F-6DD516915044}" type="slidenum">
              <a:rPr lang="en-US" smtClean="0"/>
              <a:pPr/>
              <a:t>‹#›</a:t>
            </a:fld>
            <a:endParaRPr lang="en-US" dirty="0"/>
          </a:p>
        </p:txBody>
      </p:sp>
    </p:spTree>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42" name="Group 41"/>
          <p:cNvGrpSpPr/>
          <p:nvPr/>
        </p:nvGrpSpPr>
        <p:grpSpPr>
          <a:xfrm>
            <a:off x="-487680" y="0"/>
            <a:ext cx="15891731" cy="8229600"/>
            <a:chOff x="-382404" y="0"/>
            <a:chExt cx="9932332" cy="6858000"/>
          </a:xfrm>
        </p:grpSpPr>
        <p:grpSp>
          <p:nvGrpSpPr>
            <p:cNvPr id="43" name="Group 44"/>
            <p:cNvGrpSpPr/>
            <p:nvPr/>
          </p:nvGrpSpPr>
          <p:grpSpPr>
            <a:xfrm>
              <a:off x="0" y="0"/>
              <a:ext cx="9144000" cy="6858000"/>
              <a:chOff x="0" y="0"/>
              <a:chExt cx="9144000" cy="6858000"/>
            </a:xfrm>
          </p:grpSpPr>
          <p:grpSp>
            <p:nvGrpSpPr>
              <p:cNvPr id="101" name="Group 4"/>
              <p:cNvGrpSpPr/>
              <p:nvPr/>
            </p:nvGrpSpPr>
            <p:grpSpPr>
              <a:xfrm>
                <a:off x="0" y="0"/>
                <a:ext cx="2514600" cy="6858000"/>
                <a:chOff x="0" y="0"/>
                <a:chExt cx="2514600" cy="6858000"/>
              </a:xfrm>
            </p:grpSpPr>
            <p:sp>
              <p:nvSpPr>
                <p:cNvPr id="113" name="Rectangle 112"/>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2"/>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ectangle 3"/>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2" name="Group 5"/>
              <p:cNvGrpSpPr/>
              <p:nvPr/>
            </p:nvGrpSpPr>
            <p:grpSpPr>
              <a:xfrm>
                <a:off x="422910" y="0"/>
                <a:ext cx="2514600" cy="6858000"/>
                <a:chOff x="0" y="0"/>
                <a:chExt cx="2514600" cy="6858000"/>
              </a:xfrm>
            </p:grpSpPr>
            <p:sp>
              <p:nvSpPr>
                <p:cNvPr id="110" name="Rectangle 109"/>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ectangle 110"/>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ectangle 111"/>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3" name="Group 9"/>
              <p:cNvGrpSpPr/>
              <p:nvPr/>
            </p:nvGrpSpPr>
            <p:grpSpPr>
              <a:xfrm rot="10800000">
                <a:off x="6629400" y="0"/>
                <a:ext cx="2514600" cy="6858000"/>
                <a:chOff x="0" y="0"/>
                <a:chExt cx="2514600" cy="6858000"/>
              </a:xfrm>
            </p:grpSpPr>
            <p:sp>
              <p:nvSpPr>
                <p:cNvPr id="107" name="Rectangle 106"/>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Rectangle 107"/>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ectangle 108"/>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4" name="Rectangle 103"/>
              <p:cNvSpPr/>
              <p:nvPr/>
            </p:nvSpPr>
            <p:spPr>
              <a:xfrm>
                <a:off x="3810000" y="0"/>
                <a:ext cx="28194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p:cNvSpPr/>
              <p:nvPr/>
            </p:nvSpPr>
            <p:spPr>
              <a:xfrm>
                <a:off x="289560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ectangle 105"/>
              <p:cNvSpPr/>
              <p:nvPr/>
            </p:nvSpPr>
            <p:spPr>
              <a:xfrm>
                <a:off x="31242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4" name="Freeform 43"/>
            <p:cNvSpPr/>
            <p:nvPr/>
          </p:nvSpPr>
          <p:spPr>
            <a:xfrm>
              <a:off x="-11875" y="5035138"/>
              <a:ext cx="9144000" cy="1175655"/>
            </a:xfrm>
            <a:custGeom>
              <a:avLst/>
              <a:gdLst>
                <a:gd name="connsiteX0" fmla="*/ 0 w 9144000"/>
                <a:gd name="connsiteY0" fmla="*/ 1116280 h 1175656"/>
                <a:gd name="connsiteX1" fmla="*/ 1674420 w 9144000"/>
                <a:gd name="connsiteY1" fmla="*/ 1163781 h 1175656"/>
                <a:gd name="connsiteX2" fmla="*/ 4120737 w 9144000"/>
                <a:gd name="connsiteY2" fmla="*/ 1045028 h 1175656"/>
                <a:gd name="connsiteX3" fmla="*/ 7172696 w 9144000"/>
                <a:gd name="connsiteY3" fmla="*/ 605641 h 1175656"/>
                <a:gd name="connsiteX4" fmla="*/ 9144000 w 9144000"/>
                <a:gd name="connsiteY4" fmla="*/ 0 h 1175656"/>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116279 h 1175655"/>
                <a:gd name="connsiteX1" fmla="*/ 1674420 w 9144000"/>
                <a:gd name="connsiteY1" fmla="*/ 1163780 h 1175655"/>
                <a:gd name="connsiteX2" fmla="*/ 4120737 w 9144000"/>
                <a:gd name="connsiteY2" fmla="*/ 1045027 h 1175655"/>
                <a:gd name="connsiteX3" fmla="*/ 7172696 w 9144000"/>
                <a:gd name="connsiteY3" fmla="*/ 605640 h 1175655"/>
                <a:gd name="connsiteX4" fmla="*/ 9144000 w 9144000"/>
                <a:gd name="connsiteY4" fmla="*/ 0 h 1175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175655">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5" name="Freeform 44"/>
            <p:cNvSpPr/>
            <p:nvPr/>
          </p:nvSpPr>
          <p:spPr>
            <a:xfrm>
              <a:off x="-11875" y="3467595"/>
              <a:ext cx="9144000" cy="890650"/>
            </a:xfrm>
            <a:custGeom>
              <a:avLst/>
              <a:gdLst>
                <a:gd name="connsiteX0" fmla="*/ 0 w 9144000"/>
                <a:gd name="connsiteY0" fmla="*/ 890650 h 890650"/>
                <a:gd name="connsiteX1" fmla="*/ 1045028 w 9144000"/>
                <a:gd name="connsiteY1" fmla="*/ 475013 h 890650"/>
                <a:gd name="connsiteX2" fmla="*/ 3111335 w 9144000"/>
                <a:gd name="connsiteY2" fmla="*/ 71252 h 890650"/>
                <a:gd name="connsiteX3" fmla="*/ 5913911 w 9144000"/>
                <a:gd name="connsiteY3" fmla="*/ 71252 h 890650"/>
                <a:gd name="connsiteX4" fmla="*/ 9144000 w 9144000"/>
                <a:gd name="connsiteY4" fmla="*/ 498764 h 890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89065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6" name="Freeform 45"/>
            <p:cNvSpPr/>
            <p:nvPr/>
          </p:nvSpPr>
          <p:spPr>
            <a:xfrm>
              <a:off x="-23751" y="5640779"/>
              <a:ext cx="3004457" cy="1211283"/>
            </a:xfrm>
            <a:custGeom>
              <a:avLst/>
              <a:gdLst>
                <a:gd name="connsiteX0" fmla="*/ 0 w 3004457"/>
                <a:gd name="connsiteY0" fmla="*/ 0 h 1211283"/>
                <a:gd name="connsiteX1" fmla="*/ 3004457 w 3004457"/>
                <a:gd name="connsiteY1" fmla="*/ 1211283 h 1211283"/>
              </a:gdLst>
              <a:ahLst/>
              <a:cxnLst>
                <a:cxn ang="0">
                  <a:pos x="connsiteX0" y="connsiteY0"/>
                </a:cxn>
                <a:cxn ang="0">
                  <a:pos x="connsiteX1" y="connsiteY1"/>
                </a:cxn>
              </a:cxnLst>
              <a:rect l="l" t="t" r="r" b="b"/>
              <a:pathLst>
                <a:path w="3004457" h="1211283">
                  <a:moveTo>
                    <a:pt x="0" y="0"/>
                  </a:moveTo>
                  <a:cubicBezTo>
                    <a:pt x="1103415" y="501732"/>
                    <a:pt x="2206831" y="1003465"/>
                    <a:pt x="3004457" y="1211283"/>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7" name="Freeform 46"/>
            <p:cNvSpPr/>
            <p:nvPr/>
          </p:nvSpPr>
          <p:spPr>
            <a:xfrm>
              <a:off x="-11875" y="5284519"/>
              <a:ext cx="9144000" cy="1478478"/>
            </a:xfrm>
            <a:custGeom>
              <a:avLst/>
              <a:gdLst>
                <a:gd name="connsiteX0" fmla="*/ 0 w 9144000"/>
                <a:gd name="connsiteY0" fmla="*/ 0 h 1478478"/>
                <a:gd name="connsiteX1" fmla="*/ 1104405 w 9144000"/>
                <a:gd name="connsiteY1" fmla="*/ 344385 h 1478478"/>
                <a:gd name="connsiteX2" fmla="*/ 3194462 w 9144000"/>
                <a:gd name="connsiteY2" fmla="*/ 866899 h 1478478"/>
                <a:gd name="connsiteX3" fmla="*/ 5676405 w 9144000"/>
                <a:gd name="connsiteY3" fmla="*/ 1282536 h 1478478"/>
                <a:gd name="connsiteX4" fmla="*/ 7730836 w 9144000"/>
                <a:gd name="connsiteY4" fmla="*/ 1448790 h 1478478"/>
                <a:gd name="connsiteX5" fmla="*/ 8573984 w 9144000"/>
                <a:gd name="connsiteY5" fmla="*/ 1460665 h 1478478"/>
                <a:gd name="connsiteX6" fmla="*/ 9144000 w 9144000"/>
                <a:gd name="connsiteY6" fmla="*/ 1425039 h 147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1478478">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9" name="Freeform 48"/>
            <p:cNvSpPr/>
            <p:nvPr/>
          </p:nvSpPr>
          <p:spPr>
            <a:xfrm>
              <a:off x="2137558" y="5132120"/>
              <a:ext cx="6982691" cy="1719942"/>
            </a:xfrm>
            <a:custGeom>
              <a:avLst/>
              <a:gdLst>
                <a:gd name="connsiteX0" fmla="*/ 0 w 6982691"/>
                <a:gd name="connsiteY0" fmla="*/ 1719942 h 1719942"/>
                <a:gd name="connsiteX1" fmla="*/ 546265 w 6982691"/>
                <a:gd name="connsiteY1" fmla="*/ 1185553 h 1719942"/>
                <a:gd name="connsiteX2" fmla="*/ 1330037 w 6982691"/>
                <a:gd name="connsiteY2" fmla="*/ 710540 h 1719942"/>
                <a:gd name="connsiteX3" fmla="*/ 2078182 w 6982691"/>
                <a:gd name="connsiteY3" fmla="*/ 437407 h 1719942"/>
                <a:gd name="connsiteX4" fmla="*/ 3348842 w 6982691"/>
                <a:gd name="connsiteY4" fmla="*/ 152399 h 1719942"/>
                <a:gd name="connsiteX5" fmla="*/ 4001985 w 6982691"/>
                <a:gd name="connsiteY5" fmla="*/ 69272 h 1719942"/>
                <a:gd name="connsiteX6" fmla="*/ 5047013 w 6982691"/>
                <a:gd name="connsiteY6" fmla="*/ 9896 h 1719942"/>
                <a:gd name="connsiteX7" fmla="*/ 5890161 w 6982691"/>
                <a:gd name="connsiteY7" fmla="*/ 9896 h 1719942"/>
                <a:gd name="connsiteX8" fmla="*/ 6495803 w 6982691"/>
                <a:gd name="connsiteY8" fmla="*/ 9896 h 1719942"/>
                <a:gd name="connsiteX9" fmla="*/ 6899564 w 6982691"/>
                <a:gd name="connsiteY9" fmla="*/ 33646 h 1719942"/>
                <a:gd name="connsiteX10" fmla="*/ 6982691 w 6982691"/>
                <a:gd name="connsiteY10" fmla="*/ 45522 h 171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82691" h="1719942">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 name="Hexagon 49"/>
            <p:cNvSpPr/>
            <p:nvPr/>
          </p:nvSpPr>
          <p:spPr>
            <a:xfrm rot="1800000">
              <a:off x="2996165" y="2859252"/>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Hexagon 50"/>
            <p:cNvSpPr/>
            <p:nvPr/>
          </p:nvSpPr>
          <p:spPr>
            <a:xfrm rot="1800000">
              <a:off x="3720065" y="4126078"/>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Hexagon 51"/>
            <p:cNvSpPr/>
            <p:nvPr/>
          </p:nvSpPr>
          <p:spPr>
            <a:xfrm rot="1800000">
              <a:off x="3729591" y="1592427"/>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Hexagon 52"/>
            <p:cNvSpPr/>
            <p:nvPr/>
          </p:nvSpPr>
          <p:spPr>
            <a:xfrm rot="1800000">
              <a:off x="2977115" y="325603"/>
              <a:ext cx="1601400" cy="1388236"/>
            </a:xfrm>
            <a:prstGeom prst="hexagon">
              <a:avLst>
                <a:gd name="adj" fmla="val 28544"/>
                <a:gd name="vf" fmla="val 115470"/>
              </a:avLst>
            </a:prstGeom>
            <a:solidFill>
              <a:schemeClr val="bg1">
                <a:alpha val="4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Hexagon 53"/>
            <p:cNvSpPr/>
            <p:nvPr/>
          </p:nvSpPr>
          <p:spPr>
            <a:xfrm rot="1800000">
              <a:off x="4463014" y="5383378"/>
              <a:ext cx="1601400" cy="1388236"/>
            </a:xfrm>
            <a:prstGeom prst="hexagon">
              <a:avLst>
                <a:gd name="adj" fmla="val 28544"/>
                <a:gd name="vf" fmla="val 115470"/>
              </a:avLst>
            </a:prstGeom>
            <a:solidFill>
              <a:schemeClr val="bg1">
                <a:alpha val="6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Freeform 54"/>
            <p:cNvSpPr/>
            <p:nvPr/>
          </p:nvSpPr>
          <p:spPr>
            <a:xfrm rot="1800000">
              <a:off x="-382404" y="4201528"/>
              <a:ext cx="1261499"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56357 w 1261499"/>
                <a:gd name="connsiteY5" fmla="*/ 1388236 h 1388236"/>
                <a:gd name="connsiteX6" fmla="*/ 0 w 1261499"/>
                <a:gd name="connsiteY6" fmla="*/ 10509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744578 w 1261499"/>
                <a:gd name="connsiteY5" fmla="*/ 1387893 h 1388236"/>
                <a:gd name="connsiteX6" fmla="*/ 0 w 1261499"/>
                <a:gd name="connsiteY6" fmla="*/ 10509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61499" h="1388236">
                  <a:moveTo>
                    <a:pt x="0" y="105098"/>
                  </a:moveTo>
                  <a:lnTo>
                    <a:pt x="56357" y="0"/>
                  </a:lnTo>
                  <a:lnTo>
                    <a:pt x="865241" y="0"/>
                  </a:lnTo>
                  <a:lnTo>
                    <a:pt x="1261499" y="694118"/>
                  </a:lnTo>
                  <a:lnTo>
                    <a:pt x="865241" y="1388236"/>
                  </a:lnTo>
                  <a:lnTo>
                    <a:pt x="744578" y="1387893"/>
                  </a:lnTo>
                  <a:lnTo>
                    <a:pt x="0" y="105098"/>
                  </a:lnTo>
                  <a:close/>
                </a:path>
              </a:pathLst>
            </a:cu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Hexagon 55"/>
            <p:cNvSpPr/>
            <p:nvPr/>
          </p:nvSpPr>
          <p:spPr>
            <a:xfrm rot="1800000">
              <a:off x="24365" y="540242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Hexagon 56"/>
            <p:cNvSpPr/>
            <p:nvPr/>
          </p:nvSpPr>
          <p:spPr>
            <a:xfrm rot="1800000">
              <a:off x="52941" y="284972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Hexagon 57"/>
            <p:cNvSpPr/>
            <p:nvPr/>
          </p:nvSpPr>
          <p:spPr>
            <a:xfrm rot="1800000">
              <a:off x="776840" y="4126077"/>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Hexagon 58"/>
            <p:cNvSpPr/>
            <p:nvPr/>
          </p:nvSpPr>
          <p:spPr>
            <a:xfrm rot="1800000">
              <a:off x="1510265" y="54119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Hexagon 59"/>
            <p:cNvSpPr/>
            <p:nvPr/>
          </p:nvSpPr>
          <p:spPr>
            <a:xfrm rot="1800000">
              <a:off x="1529316" y="2859252"/>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Hexagon 94"/>
            <p:cNvSpPr/>
            <p:nvPr/>
          </p:nvSpPr>
          <p:spPr>
            <a:xfrm rot="1800000">
              <a:off x="795890" y="15638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Hexagon 95"/>
            <p:cNvSpPr/>
            <p:nvPr/>
          </p:nvSpPr>
          <p:spPr>
            <a:xfrm rot="1800000">
              <a:off x="6806166" y="4145128"/>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Hexagon 96"/>
            <p:cNvSpPr/>
            <p:nvPr/>
          </p:nvSpPr>
          <p:spPr>
            <a:xfrm rot="1800000">
              <a:off x="7549116" y="542147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Hexagon 97"/>
            <p:cNvSpPr/>
            <p:nvPr/>
          </p:nvSpPr>
          <p:spPr>
            <a:xfrm rot="1800000">
              <a:off x="7549117" y="286877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Freeform 98"/>
            <p:cNvSpPr/>
            <p:nvPr/>
          </p:nvSpPr>
          <p:spPr>
            <a:xfrm rot="1800000">
              <a:off x="8306521" y="4055629"/>
              <a:ext cx="1243407"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118 h 1388236"/>
                <a:gd name="connsiteX1" fmla="*/ 396258 w 1601400"/>
                <a:gd name="connsiteY1" fmla="*/ 0 h 1388236"/>
                <a:gd name="connsiteX2" fmla="*/ 474029 w 1601400"/>
                <a:gd name="connsiteY2" fmla="*/ 4016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43407"/>
                <a:gd name="connsiteY0" fmla="*/ 694118 h 1388236"/>
                <a:gd name="connsiteX1" fmla="*/ 396258 w 1243407"/>
                <a:gd name="connsiteY1" fmla="*/ 0 h 1388236"/>
                <a:gd name="connsiteX2" fmla="*/ 474029 w 1243407"/>
                <a:gd name="connsiteY2" fmla="*/ 4016 h 1388236"/>
                <a:gd name="connsiteX3" fmla="*/ 1243407 w 1243407"/>
                <a:gd name="connsiteY3" fmla="*/ 1325983 h 1388236"/>
                <a:gd name="connsiteX4" fmla="*/ 1205142 w 1243407"/>
                <a:gd name="connsiteY4" fmla="*/ 1388236 h 1388236"/>
                <a:gd name="connsiteX5" fmla="*/ 396258 w 1243407"/>
                <a:gd name="connsiteY5" fmla="*/ 1388236 h 1388236"/>
                <a:gd name="connsiteX6" fmla="*/ 0 w 1243407"/>
                <a:gd name="connsiteY6" fmla="*/ 69411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3407" h="1388236">
                  <a:moveTo>
                    <a:pt x="0" y="694118"/>
                  </a:moveTo>
                  <a:lnTo>
                    <a:pt x="396258" y="0"/>
                  </a:lnTo>
                  <a:lnTo>
                    <a:pt x="474029" y="4016"/>
                  </a:lnTo>
                  <a:lnTo>
                    <a:pt x="1243407" y="1325983"/>
                  </a:lnTo>
                  <a:lnTo>
                    <a:pt x="1205142" y="1388236"/>
                  </a:lnTo>
                  <a:lnTo>
                    <a:pt x="396258" y="1388236"/>
                  </a:lnTo>
                  <a:lnTo>
                    <a:pt x="0" y="694118"/>
                  </a:lnTo>
                  <a:close/>
                </a:path>
              </a:pathLst>
            </a:custGeom>
            <a:solidFill>
              <a:schemeClr val="bg1">
                <a:alpha val="4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Freeform 99"/>
            <p:cNvSpPr/>
            <p:nvPr/>
          </p:nvSpPr>
          <p:spPr>
            <a:xfrm rot="1800000">
              <a:off x="8306771" y="1511524"/>
              <a:ext cx="1241871" cy="1388822"/>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704 h 1388822"/>
                <a:gd name="connsiteX1" fmla="*/ 396258 w 1601400"/>
                <a:gd name="connsiteY1" fmla="*/ 586 h 1388822"/>
                <a:gd name="connsiteX2" fmla="*/ 482002 w 1601400"/>
                <a:gd name="connsiteY2" fmla="*/ 0 h 1388822"/>
                <a:gd name="connsiteX3" fmla="*/ 1601400 w 1601400"/>
                <a:gd name="connsiteY3" fmla="*/ 694704 h 1388822"/>
                <a:gd name="connsiteX4" fmla="*/ 1205142 w 1601400"/>
                <a:gd name="connsiteY4" fmla="*/ 1388822 h 1388822"/>
                <a:gd name="connsiteX5" fmla="*/ 396258 w 1601400"/>
                <a:gd name="connsiteY5" fmla="*/ 1388822 h 1388822"/>
                <a:gd name="connsiteX6" fmla="*/ 0 w 1601400"/>
                <a:gd name="connsiteY6" fmla="*/ 694704 h 1388822"/>
                <a:gd name="connsiteX0" fmla="*/ 0 w 1241871"/>
                <a:gd name="connsiteY0" fmla="*/ 694704 h 1388822"/>
                <a:gd name="connsiteX1" fmla="*/ 396258 w 1241871"/>
                <a:gd name="connsiteY1" fmla="*/ 586 h 1388822"/>
                <a:gd name="connsiteX2" fmla="*/ 482002 w 1241871"/>
                <a:gd name="connsiteY2" fmla="*/ 0 h 1388822"/>
                <a:gd name="connsiteX3" fmla="*/ 1241871 w 1241871"/>
                <a:gd name="connsiteY3" fmla="*/ 1323912 h 1388822"/>
                <a:gd name="connsiteX4" fmla="*/ 1205142 w 1241871"/>
                <a:gd name="connsiteY4" fmla="*/ 1388822 h 1388822"/>
                <a:gd name="connsiteX5" fmla="*/ 396258 w 1241871"/>
                <a:gd name="connsiteY5" fmla="*/ 1388822 h 1388822"/>
                <a:gd name="connsiteX6" fmla="*/ 0 w 1241871"/>
                <a:gd name="connsiteY6" fmla="*/ 694704 h 1388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1871" h="1388822">
                  <a:moveTo>
                    <a:pt x="0" y="694704"/>
                  </a:moveTo>
                  <a:lnTo>
                    <a:pt x="396258" y="586"/>
                  </a:lnTo>
                  <a:lnTo>
                    <a:pt x="482002" y="0"/>
                  </a:lnTo>
                  <a:lnTo>
                    <a:pt x="1241871" y="1323912"/>
                  </a:lnTo>
                  <a:lnTo>
                    <a:pt x="1205142" y="1388822"/>
                  </a:lnTo>
                  <a:lnTo>
                    <a:pt x="396258" y="1388822"/>
                  </a:lnTo>
                  <a:lnTo>
                    <a:pt x="0" y="694704"/>
                  </a:lnTo>
                  <a:close/>
                </a:path>
              </a:pathLst>
            </a:cu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6" name="Rectangle 65"/>
          <p:cNvSpPr/>
          <p:nvPr/>
        </p:nvSpPr>
        <p:spPr>
          <a:xfrm>
            <a:off x="731520" y="400185"/>
            <a:ext cx="13167360" cy="7422776"/>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30622" tIns="65311" rIns="130622" bIns="65311" rtlCol="0" anchor="ctr"/>
          <a:lstStyle/>
          <a:p>
            <a:pPr algn="ctr"/>
            <a:endParaRPr lang="en-US"/>
          </a:p>
        </p:txBody>
      </p:sp>
      <p:sp>
        <p:nvSpPr>
          <p:cNvPr id="70" name="Rectangle 69"/>
          <p:cNvSpPr/>
          <p:nvPr/>
        </p:nvSpPr>
        <p:spPr>
          <a:xfrm>
            <a:off x="7297987" y="-25813"/>
            <a:ext cx="5886586" cy="839093"/>
          </a:xfrm>
          <a:prstGeom prst="rect">
            <a:avLst/>
          </a:prstGeom>
          <a:solidFill>
            <a:srgbClr val="F5F5F5"/>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130622" tIns="65311" rIns="130622" bIns="65311" rtlCol="0" anchor="ctr"/>
          <a:lstStyle/>
          <a:p>
            <a:pPr algn="ctr"/>
            <a:endParaRPr lang="en-US"/>
          </a:p>
        </p:txBody>
      </p:sp>
      <p:sp>
        <p:nvSpPr>
          <p:cNvPr id="71" name="Rectangle 70"/>
          <p:cNvSpPr/>
          <p:nvPr/>
        </p:nvSpPr>
        <p:spPr>
          <a:xfrm>
            <a:off x="7438554" y="-25812"/>
            <a:ext cx="5608320" cy="74872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30622" tIns="65311" rIns="130622" bIns="65311" rtlCol="0" anchor="ctr"/>
          <a:lstStyle/>
          <a:p>
            <a:pPr algn="ctr"/>
            <a:endParaRPr lang="en-US"/>
          </a:p>
        </p:txBody>
      </p:sp>
      <p:sp>
        <p:nvSpPr>
          <p:cNvPr id="2" name="Title Placeholder 1"/>
          <p:cNvSpPr>
            <a:spLocks noGrp="1"/>
          </p:cNvSpPr>
          <p:nvPr>
            <p:ph type="title"/>
          </p:nvPr>
        </p:nvSpPr>
        <p:spPr>
          <a:xfrm>
            <a:off x="1669584" y="1233197"/>
            <a:ext cx="11239590" cy="1371600"/>
          </a:xfrm>
          <a:prstGeom prst="rect">
            <a:avLst/>
          </a:prstGeom>
        </p:spPr>
        <p:txBody>
          <a:bodyPr vert="horz" lIns="130622" tIns="65311" rIns="130622" bIns="65311"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669588" y="2788383"/>
            <a:ext cx="10843707" cy="4210772"/>
          </a:xfrm>
          <a:prstGeom prst="rect">
            <a:avLst/>
          </a:prstGeom>
        </p:spPr>
        <p:txBody>
          <a:bodyPr vert="horz" lIns="130622" tIns="65311" rIns="130622" bIns="65311"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9595821" y="269391"/>
            <a:ext cx="3413760" cy="438150"/>
          </a:xfrm>
          <a:prstGeom prst="rect">
            <a:avLst/>
          </a:prstGeom>
        </p:spPr>
        <p:txBody>
          <a:bodyPr vert="horz" lIns="130622" tIns="65311" rIns="130622" bIns="65311" rtlCol="0" anchor="ctr"/>
          <a:lstStyle>
            <a:lvl1pPr algn="r">
              <a:defRPr sz="1700">
                <a:solidFill>
                  <a:srgbClr val="FEFEFE"/>
                </a:solidFill>
              </a:defRPr>
            </a:lvl1pPr>
          </a:lstStyle>
          <a:p>
            <a:fld id="{327B613C-1AD7-49D3-885D-F654C5CDBAA6}" type="datetime1">
              <a:rPr lang="en-US" smtClean="0"/>
              <a:pPr/>
              <a:t>8/9/2025</a:t>
            </a:fld>
            <a:endParaRPr lang="en-US" dirty="0"/>
          </a:p>
        </p:txBody>
      </p:sp>
      <p:sp>
        <p:nvSpPr>
          <p:cNvPr id="5" name="Footer Placeholder 4"/>
          <p:cNvSpPr>
            <a:spLocks noGrp="1"/>
          </p:cNvSpPr>
          <p:nvPr>
            <p:ph type="ftr" sz="quarter" idx="3"/>
          </p:nvPr>
        </p:nvSpPr>
        <p:spPr>
          <a:xfrm>
            <a:off x="7426317" y="7022593"/>
            <a:ext cx="5603443" cy="438150"/>
          </a:xfrm>
          <a:prstGeom prst="rect">
            <a:avLst/>
          </a:prstGeom>
        </p:spPr>
        <p:txBody>
          <a:bodyPr vert="horz" lIns="130622" tIns="65311" rIns="130622" bIns="65311" rtlCol="0" anchor="ctr"/>
          <a:lstStyle>
            <a:lvl1pPr algn="r">
              <a:defRPr sz="1700">
                <a:solidFill>
                  <a:schemeClr val="accent1"/>
                </a:solidFill>
              </a:defRPr>
            </a:lvl1pPr>
          </a:lstStyle>
          <a:p>
            <a:endParaRPr lang="en-US" dirty="0"/>
          </a:p>
        </p:txBody>
      </p:sp>
      <p:sp>
        <p:nvSpPr>
          <p:cNvPr id="6" name="Slide Number Placeholder 5"/>
          <p:cNvSpPr>
            <a:spLocks noGrp="1"/>
          </p:cNvSpPr>
          <p:nvPr>
            <p:ph type="sldNum" sz="quarter" idx="4"/>
          </p:nvPr>
        </p:nvSpPr>
        <p:spPr>
          <a:xfrm>
            <a:off x="7438553" y="269390"/>
            <a:ext cx="2131450" cy="438150"/>
          </a:xfrm>
          <a:prstGeom prst="rect">
            <a:avLst/>
          </a:prstGeom>
        </p:spPr>
        <p:txBody>
          <a:bodyPr vert="horz" lIns="130622" tIns="65311" rIns="130622" bIns="65311" rtlCol="0" anchor="ctr"/>
          <a:lstStyle>
            <a:lvl1pPr algn="l">
              <a:defRPr sz="1700">
                <a:solidFill>
                  <a:srgbClr val="FEFEFE"/>
                </a:solidFill>
              </a:defRPr>
            </a:lvl1pPr>
          </a:lstStyle>
          <a:p>
            <a:fld id="{6E2D2B3B-882E-40F3-A32F-6DD516915044}"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903" r:id="rId1"/>
    <p:sldLayoutId id="2147483904" r:id="rId2"/>
    <p:sldLayoutId id="2147483905" r:id="rId3"/>
    <p:sldLayoutId id="2147483906" r:id="rId4"/>
    <p:sldLayoutId id="2147483907" r:id="rId5"/>
    <p:sldLayoutId id="2147483908" r:id="rId6"/>
    <p:sldLayoutId id="2147483909" r:id="rId7"/>
    <p:sldLayoutId id="2147483910" r:id="rId8"/>
    <p:sldLayoutId id="2147483911" r:id="rId9"/>
    <p:sldLayoutId id="2147483912" r:id="rId10"/>
    <p:sldLayoutId id="2147483913" r:id="rId11"/>
    <p:sldLayoutId id="2147483914" r:id="rId12"/>
    <p:sldLayoutId id="2147483915" r:id="rId13"/>
    <p:sldLayoutId id="2147483916" r:id="rId14"/>
    <p:sldLayoutId id="2147483917" r:id="rId15"/>
    <p:sldLayoutId id="2147483918" r:id="rId16"/>
    <p:sldLayoutId id="2147483919" r:id="rId17"/>
    <p:sldLayoutId id="2147483920" r:id="rId18"/>
    <p:sldLayoutId id="2147483921" r:id="rId19"/>
    <p:sldLayoutId id="2147483922" r:id="rId20"/>
    <p:sldLayoutId id="2147483923" r:id="rId21"/>
  </p:sldLayoutIdLst>
  <p:hf sldNum="0" hdr="0" ftr="0" dt="0"/>
  <p:txStyles>
    <p:titleStyle>
      <a:lvl1pPr algn="l" defTabSz="1306220" rtl="0" eaLnBrk="1" latinLnBrk="0" hangingPunct="1">
        <a:spcBef>
          <a:spcPct val="0"/>
        </a:spcBef>
        <a:buNone/>
        <a:defRPr sz="57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489833" indent="-391866" algn="l" defTabSz="1306220" rtl="0" eaLnBrk="1" latinLnBrk="0" hangingPunct="1">
        <a:spcBef>
          <a:spcPct val="20000"/>
        </a:spcBef>
        <a:buClr>
          <a:schemeClr val="accent1"/>
        </a:buClr>
        <a:buSzPct val="76000"/>
        <a:buFont typeface="Wingdings 2" pitchFamily="18" charset="2"/>
        <a:buChar char=""/>
        <a:defRPr sz="3400" kern="1200">
          <a:solidFill>
            <a:schemeClr val="tx2"/>
          </a:solidFill>
          <a:latin typeface="+mn-lt"/>
          <a:ea typeface="+mn-ea"/>
          <a:cs typeface="+mn-cs"/>
        </a:defRPr>
      </a:lvl1pPr>
      <a:lvl2pPr marL="914354" indent="-391866" algn="l" defTabSz="1306220" rtl="0" eaLnBrk="1" latinLnBrk="0" hangingPunct="1">
        <a:spcBef>
          <a:spcPct val="20000"/>
        </a:spcBef>
        <a:buClr>
          <a:schemeClr val="accent1"/>
        </a:buClr>
        <a:buSzPct val="76000"/>
        <a:buFont typeface="Wingdings 2" pitchFamily="18" charset="2"/>
        <a:buChar char=""/>
        <a:defRPr sz="3100" kern="1200">
          <a:solidFill>
            <a:schemeClr val="tx2"/>
          </a:solidFill>
          <a:latin typeface="+mn-lt"/>
          <a:ea typeface="+mn-ea"/>
          <a:cs typeface="+mn-cs"/>
        </a:defRPr>
      </a:lvl2pPr>
      <a:lvl3pPr marL="1306220" indent="-326555" algn="l" defTabSz="1306220" rtl="0" eaLnBrk="1" latinLnBrk="0" hangingPunct="1">
        <a:spcBef>
          <a:spcPct val="20000"/>
        </a:spcBef>
        <a:buClr>
          <a:schemeClr val="accent1"/>
        </a:buClr>
        <a:buSzPct val="76000"/>
        <a:buFont typeface="Wingdings 2" pitchFamily="18" charset="2"/>
        <a:buChar char=""/>
        <a:defRPr sz="2900" kern="1200">
          <a:solidFill>
            <a:schemeClr val="tx2"/>
          </a:solidFill>
          <a:latin typeface="+mn-lt"/>
          <a:ea typeface="+mn-ea"/>
          <a:cs typeface="+mn-cs"/>
        </a:defRPr>
      </a:lvl3pPr>
      <a:lvl4pPr marL="1606651" indent="-326555" algn="l" defTabSz="1306220" rtl="0" eaLnBrk="1" latinLnBrk="0" hangingPunct="1">
        <a:spcBef>
          <a:spcPct val="20000"/>
        </a:spcBef>
        <a:buClr>
          <a:schemeClr val="accent1"/>
        </a:buClr>
        <a:buSzPct val="76000"/>
        <a:buFont typeface="Wingdings 2" pitchFamily="18" charset="2"/>
        <a:buChar char=""/>
        <a:defRPr sz="2600" kern="1200">
          <a:solidFill>
            <a:schemeClr val="tx2"/>
          </a:solidFill>
          <a:latin typeface="+mn-lt"/>
          <a:ea typeface="+mn-ea"/>
          <a:cs typeface="+mn-cs"/>
        </a:defRPr>
      </a:lvl4pPr>
      <a:lvl5pPr marL="1894020" indent="-326555" algn="l" defTabSz="1306220" rtl="0" eaLnBrk="1" latinLnBrk="0" hangingPunct="1">
        <a:spcBef>
          <a:spcPct val="20000"/>
        </a:spcBef>
        <a:buClr>
          <a:schemeClr val="accent1"/>
        </a:buClr>
        <a:buSzPct val="76000"/>
        <a:buFont typeface="Wingdings 2" pitchFamily="18" charset="2"/>
        <a:buChar char=""/>
        <a:defRPr sz="2300" kern="1200" baseline="0">
          <a:solidFill>
            <a:schemeClr val="tx2"/>
          </a:solidFill>
          <a:latin typeface="+mn-lt"/>
          <a:ea typeface="+mn-ea"/>
          <a:cs typeface="+mn-cs"/>
        </a:defRPr>
      </a:lvl5pPr>
      <a:lvl6pPr marL="2168326" indent="-326555" algn="l" defTabSz="1306220" rtl="0" eaLnBrk="1" latinLnBrk="0" hangingPunct="1">
        <a:spcBef>
          <a:spcPct val="20000"/>
        </a:spcBef>
        <a:buClr>
          <a:schemeClr val="accent1"/>
        </a:buClr>
        <a:buSzPct val="76000"/>
        <a:buFont typeface="Wingdings 2" pitchFamily="18" charset="2"/>
        <a:buChar char=""/>
        <a:defRPr sz="2000" kern="1200">
          <a:solidFill>
            <a:schemeClr val="tx2"/>
          </a:solidFill>
          <a:latin typeface="+mn-lt"/>
          <a:ea typeface="+mn-ea"/>
          <a:cs typeface="+mn-cs"/>
        </a:defRPr>
      </a:lvl6pPr>
      <a:lvl7pPr marL="2455694" indent="-326555" algn="l" defTabSz="1306220" rtl="0" eaLnBrk="1" latinLnBrk="0" hangingPunct="1">
        <a:spcBef>
          <a:spcPct val="20000"/>
        </a:spcBef>
        <a:buClr>
          <a:schemeClr val="accent1"/>
        </a:buClr>
        <a:buSzPct val="76000"/>
        <a:buFont typeface="Wingdings 2" pitchFamily="18" charset="2"/>
        <a:buChar char=""/>
        <a:defRPr sz="2000" kern="1200">
          <a:solidFill>
            <a:schemeClr val="tx2"/>
          </a:solidFill>
          <a:latin typeface="+mn-lt"/>
          <a:ea typeface="+mn-ea"/>
          <a:cs typeface="+mn-cs"/>
        </a:defRPr>
      </a:lvl7pPr>
      <a:lvl8pPr marL="2743063" indent="-326555" algn="l" defTabSz="1306220" rtl="0" eaLnBrk="1" latinLnBrk="0" hangingPunct="1">
        <a:spcBef>
          <a:spcPct val="20000"/>
        </a:spcBef>
        <a:buClr>
          <a:schemeClr val="accent1"/>
        </a:buClr>
        <a:buSzPct val="76000"/>
        <a:buFont typeface="Wingdings 2" pitchFamily="18" charset="2"/>
        <a:buChar char=""/>
        <a:defRPr sz="2000" kern="1200">
          <a:solidFill>
            <a:schemeClr val="tx2"/>
          </a:solidFill>
          <a:latin typeface="+mn-lt"/>
          <a:ea typeface="+mn-ea"/>
          <a:cs typeface="+mn-cs"/>
        </a:defRPr>
      </a:lvl8pPr>
      <a:lvl9pPr marL="3030431" indent="-326555" algn="l" defTabSz="1306220" rtl="0" eaLnBrk="1" latinLnBrk="0" hangingPunct="1">
        <a:spcBef>
          <a:spcPct val="20000"/>
        </a:spcBef>
        <a:buClr>
          <a:schemeClr val="accent1"/>
        </a:buClr>
        <a:buSzPct val="76000"/>
        <a:buFont typeface="Wingdings 2" pitchFamily="18" charset="2"/>
        <a:buChar char=""/>
        <a:defRPr sz="2000" kern="1200">
          <a:solidFill>
            <a:schemeClr val="tx2"/>
          </a:solidFill>
          <a:latin typeface="+mn-lt"/>
          <a:ea typeface="+mn-ea"/>
          <a:cs typeface="+mn-cs"/>
        </a:defRPr>
      </a:lvl9pPr>
    </p:bodyStyle>
    <p:otherStyle>
      <a:defPPr>
        <a:defRPr lang="en-US"/>
      </a:defPPr>
      <a:lvl1pPr marL="0" algn="l" defTabSz="1306220" rtl="0" eaLnBrk="1" latinLnBrk="0" hangingPunct="1">
        <a:defRPr sz="2600" kern="1200">
          <a:solidFill>
            <a:schemeClr val="tx1"/>
          </a:solidFill>
          <a:latin typeface="+mn-lt"/>
          <a:ea typeface="+mn-ea"/>
          <a:cs typeface="+mn-cs"/>
        </a:defRPr>
      </a:lvl1pPr>
      <a:lvl2pPr marL="653110" algn="l" defTabSz="1306220" rtl="0" eaLnBrk="1" latinLnBrk="0" hangingPunct="1">
        <a:defRPr sz="2600" kern="1200">
          <a:solidFill>
            <a:schemeClr val="tx1"/>
          </a:solidFill>
          <a:latin typeface="+mn-lt"/>
          <a:ea typeface="+mn-ea"/>
          <a:cs typeface="+mn-cs"/>
        </a:defRPr>
      </a:lvl2pPr>
      <a:lvl3pPr marL="1306220" algn="l" defTabSz="1306220" rtl="0" eaLnBrk="1" latinLnBrk="0" hangingPunct="1">
        <a:defRPr sz="2600" kern="1200">
          <a:solidFill>
            <a:schemeClr val="tx1"/>
          </a:solidFill>
          <a:latin typeface="+mn-lt"/>
          <a:ea typeface="+mn-ea"/>
          <a:cs typeface="+mn-cs"/>
        </a:defRPr>
      </a:lvl3pPr>
      <a:lvl4pPr marL="1959331" algn="l" defTabSz="1306220" rtl="0" eaLnBrk="1" latinLnBrk="0" hangingPunct="1">
        <a:defRPr sz="2600" kern="1200">
          <a:solidFill>
            <a:schemeClr val="tx1"/>
          </a:solidFill>
          <a:latin typeface="+mn-lt"/>
          <a:ea typeface="+mn-ea"/>
          <a:cs typeface="+mn-cs"/>
        </a:defRPr>
      </a:lvl4pPr>
      <a:lvl5pPr marL="2612441" algn="l" defTabSz="1306220" rtl="0" eaLnBrk="1" latinLnBrk="0" hangingPunct="1">
        <a:defRPr sz="2600" kern="1200">
          <a:solidFill>
            <a:schemeClr val="tx1"/>
          </a:solidFill>
          <a:latin typeface="+mn-lt"/>
          <a:ea typeface="+mn-ea"/>
          <a:cs typeface="+mn-cs"/>
        </a:defRPr>
      </a:lvl5pPr>
      <a:lvl6pPr marL="3265551" algn="l" defTabSz="1306220" rtl="0" eaLnBrk="1" latinLnBrk="0" hangingPunct="1">
        <a:defRPr sz="2600" kern="1200">
          <a:solidFill>
            <a:schemeClr val="tx1"/>
          </a:solidFill>
          <a:latin typeface="+mn-lt"/>
          <a:ea typeface="+mn-ea"/>
          <a:cs typeface="+mn-cs"/>
        </a:defRPr>
      </a:lvl6pPr>
      <a:lvl7pPr marL="3918661" algn="l" defTabSz="1306220" rtl="0" eaLnBrk="1" latinLnBrk="0" hangingPunct="1">
        <a:defRPr sz="2600" kern="1200">
          <a:solidFill>
            <a:schemeClr val="tx1"/>
          </a:solidFill>
          <a:latin typeface="+mn-lt"/>
          <a:ea typeface="+mn-ea"/>
          <a:cs typeface="+mn-cs"/>
        </a:defRPr>
      </a:lvl7pPr>
      <a:lvl8pPr marL="4571771" algn="l" defTabSz="1306220" rtl="0" eaLnBrk="1" latinLnBrk="0" hangingPunct="1">
        <a:defRPr sz="2600" kern="1200">
          <a:solidFill>
            <a:schemeClr val="tx1"/>
          </a:solidFill>
          <a:latin typeface="+mn-lt"/>
          <a:ea typeface="+mn-ea"/>
          <a:cs typeface="+mn-cs"/>
        </a:defRPr>
      </a:lvl8pPr>
      <a:lvl9pPr marL="5224882" algn="l" defTabSz="1306220" rtl="0" eaLnBrk="1" latinLnBrk="0" hangingPunct="1">
        <a:defRPr sz="2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3.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6.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Text 0"/>
          <p:cNvSpPr/>
          <p:nvPr/>
        </p:nvSpPr>
        <p:spPr>
          <a:xfrm>
            <a:off x="2697246" y="1670683"/>
            <a:ext cx="4310658" cy="312658"/>
          </a:xfrm>
          <a:prstGeom prst="rect">
            <a:avLst/>
          </a:prstGeom>
          <a:noFill/>
          <a:ln/>
        </p:spPr>
        <p:txBody>
          <a:bodyPr wrap="none" lIns="0" tIns="0" rIns="0" bIns="0" rtlCol="0" anchor="t"/>
          <a:lstStyle/>
          <a:p>
            <a:pPr marL="0" indent="0" algn="l">
              <a:lnSpc>
                <a:spcPts val="2450"/>
              </a:lnSpc>
              <a:buNone/>
            </a:pPr>
            <a:r>
              <a:rPr lang="en-US" sz="3600" b="1" dirty="0">
                <a:solidFill>
                  <a:srgbClr val="8061FF"/>
                </a:solidFill>
                <a:ea typeface="Source Serif 4 Semi Bold" pitchFamily="34" charset="-122"/>
                <a:cs typeface="Source Serif 4 Semi Bold" pitchFamily="34" charset="-120"/>
              </a:rPr>
              <a:t>Visualizing Housing Market Trends:</a:t>
            </a:r>
            <a:endParaRPr lang="en-US" sz="3600" b="1" dirty="0"/>
          </a:p>
        </p:txBody>
      </p:sp>
      <p:sp>
        <p:nvSpPr>
          <p:cNvPr id="3" name="Text 1"/>
          <p:cNvSpPr/>
          <p:nvPr/>
        </p:nvSpPr>
        <p:spPr>
          <a:xfrm>
            <a:off x="2283623" y="2201742"/>
            <a:ext cx="5137904" cy="250031"/>
          </a:xfrm>
          <a:prstGeom prst="rect">
            <a:avLst/>
          </a:prstGeom>
          <a:noFill/>
          <a:ln/>
        </p:spPr>
        <p:txBody>
          <a:bodyPr wrap="none" lIns="0" tIns="0" rIns="0" bIns="0" rtlCol="0" anchor="t"/>
          <a:lstStyle/>
          <a:p>
            <a:pPr marL="0" indent="0" algn="l">
              <a:lnSpc>
                <a:spcPts val="1950"/>
              </a:lnSpc>
              <a:buNone/>
            </a:pPr>
            <a:r>
              <a:rPr lang="en-US" sz="2800" dirty="0">
                <a:solidFill>
                  <a:srgbClr val="000000"/>
                </a:solidFill>
                <a:ea typeface="Source Serif 4 Semi Bold" pitchFamily="34" charset="-122"/>
                <a:cs typeface="Source Serif 4 Semi Bold" pitchFamily="34" charset="-120"/>
              </a:rPr>
              <a:t>An Analysis of Sale Prices and Features using </a:t>
            </a:r>
            <a:r>
              <a:rPr lang="en-US" sz="2800" dirty="0" smtClean="0">
                <a:solidFill>
                  <a:srgbClr val="000000"/>
                </a:solidFill>
                <a:ea typeface="Source Serif 4 Semi Bold" pitchFamily="34" charset="-122"/>
                <a:cs typeface="Source Serif 4 Semi Bold" pitchFamily="34" charset="-120"/>
              </a:rPr>
              <a:t>Tableau.</a:t>
            </a:r>
            <a:endParaRPr lang="en-US" sz="2800" dirty="0"/>
          </a:p>
        </p:txBody>
      </p:sp>
      <p:sp>
        <p:nvSpPr>
          <p:cNvPr id="4" name="Text 2"/>
          <p:cNvSpPr/>
          <p:nvPr/>
        </p:nvSpPr>
        <p:spPr>
          <a:xfrm>
            <a:off x="-972719" y="1493160"/>
            <a:ext cx="13485733" cy="379929"/>
          </a:xfrm>
          <a:prstGeom prst="rect">
            <a:avLst/>
          </a:prstGeom>
          <a:noFill/>
          <a:ln/>
        </p:spPr>
        <p:txBody>
          <a:bodyPr wrap="square" lIns="0" tIns="0" rIns="0" bIns="0" rtlCol="0" anchor="t"/>
          <a:lstStyle/>
          <a:p>
            <a:pPr marL="0" indent="0" algn="l">
              <a:lnSpc>
                <a:spcPts val="1300"/>
              </a:lnSpc>
              <a:buNone/>
            </a:pPr>
            <a:endParaRPr lang="en-US" sz="800" dirty="0"/>
          </a:p>
        </p:txBody>
      </p:sp>
      <p:sp>
        <p:nvSpPr>
          <p:cNvPr id="5" name="Text 3"/>
          <p:cNvSpPr/>
          <p:nvPr/>
        </p:nvSpPr>
        <p:spPr>
          <a:xfrm>
            <a:off x="1527677" y="1730272"/>
            <a:ext cx="13485733" cy="600433"/>
          </a:xfrm>
          <a:prstGeom prst="rect">
            <a:avLst/>
          </a:prstGeom>
          <a:noFill/>
          <a:ln/>
        </p:spPr>
        <p:txBody>
          <a:bodyPr wrap="square" lIns="0" tIns="0" rIns="0" bIns="0" rtlCol="0" anchor="t"/>
          <a:lstStyle/>
          <a:p>
            <a:pPr marL="0" indent="0" algn="l">
              <a:lnSpc>
                <a:spcPts val="1300"/>
              </a:lnSpc>
              <a:buNone/>
            </a:pPr>
            <a:endParaRPr lang="en-US" sz="1600" dirty="0"/>
          </a:p>
        </p:txBody>
      </p:sp>
      <p:sp>
        <p:nvSpPr>
          <p:cNvPr id="7" name="Rectangle 6"/>
          <p:cNvSpPr/>
          <p:nvPr/>
        </p:nvSpPr>
        <p:spPr>
          <a:xfrm>
            <a:off x="12858750" y="7778591"/>
            <a:ext cx="1771650" cy="359569"/>
          </a:xfrm>
          <a:prstGeom prst="rect">
            <a:avLst/>
          </a:prstGeom>
          <a:solidFill>
            <a:srgbClr val="FEFDFE"/>
          </a:solidFill>
          <a:ln>
            <a:solidFill>
              <a:srgbClr val="FEFDF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p:cNvSpPr txBox="1"/>
          <p:nvPr/>
        </p:nvSpPr>
        <p:spPr>
          <a:xfrm>
            <a:off x="2483892" y="3491468"/>
            <a:ext cx="8570794" cy="1285288"/>
          </a:xfrm>
          <a:prstGeom prst="rect">
            <a:avLst/>
          </a:prstGeom>
          <a:noFill/>
        </p:spPr>
        <p:txBody>
          <a:bodyPr wrap="square" rtlCol="0">
            <a:spAutoFit/>
          </a:bodyPr>
          <a:lstStyle/>
          <a:p>
            <a:pPr>
              <a:lnSpc>
                <a:spcPct val="150000"/>
              </a:lnSpc>
            </a:pPr>
            <a:r>
              <a:rPr lang="en-US" b="1" dirty="0"/>
              <a:t>Team ID : PNT2025TMID14747Team </a:t>
            </a:r>
            <a:endParaRPr lang="en-US" b="1" dirty="0" smtClean="0"/>
          </a:p>
          <a:p>
            <a:pPr>
              <a:lnSpc>
                <a:spcPct val="150000"/>
              </a:lnSpc>
            </a:pPr>
            <a:r>
              <a:rPr lang="en-US" b="1" dirty="0" smtClean="0"/>
              <a:t>Size </a:t>
            </a:r>
            <a:r>
              <a:rPr lang="en-US" b="1" dirty="0"/>
              <a:t>: </a:t>
            </a:r>
            <a:r>
              <a:rPr lang="en-US" b="1" dirty="0" smtClean="0"/>
              <a:t>1</a:t>
            </a:r>
          </a:p>
          <a:p>
            <a:pPr>
              <a:lnSpc>
                <a:spcPct val="150000"/>
              </a:lnSpc>
            </a:pPr>
            <a:r>
              <a:rPr lang="en-US" b="1" dirty="0" smtClean="0"/>
              <a:t>Team </a:t>
            </a:r>
            <a:r>
              <a:rPr lang="en-US" b="1" dirty="0"/>
              <a:t>Leader : </a:t>
            </a:r>
            <a:r>
              <a:rPr lang="en-US" b="1" dirty="0" err="1"/>
              <a:t>Shrikrishna</a:t>
            </a:r>
            <a:r>
              <a:rPr lang="en-US" b="1" dirty="0"/>
              <a:t> </a:t>
            </a:r>
            <a:r>
              <a:rPr lang="en-US" b="1" dirty="0" err="1"/>
              <a:t>Gawas</a:t>
            </a:r>
            <a:endParaRPr lang="en-US"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nodeType="clickEffect">
                                  <p:stCondLst>
                                    <p:cond delay="0"/>
                                  </p:stCondLst>
                                  <p:childTnLst>
                                    <p:set>
                                      <p:cBhvr>
                                        <p:cTn id="21" dur="1" fill="hold">
                                          <p:stCondLst>
                                            <p:cond delay="0"/>
                                          </p:stCondLst>
                                        </p:cTn>
                                        <p:tgtEl>
                                          <p:spTgt spid="2">
                                            <p:txEl>
                                              <p:pRg st="0" end="0"/>
                                            </p:txEl>
                                          </p:spTgt>
                                        </p:tgtEl>
                                        <p:attrNameLst>
                                          <p:attrName>style.visibility</p:attrName>
                                        </p:attrNameLst>
                                      </p:cBhvr>
                                      <p:to>
                                        <p:strVal val="visible"/>
                                      </p:to>
                                    </p:set>
                                    <p:animEffect transition="in" filter="circle(in)">
                                      <p:cBhvr>
                                        <p:cTn id="22" dur="2000"/>
                                        <p:tgtEl>
                                          <p:spTgt spid="2">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6" presetClass="entr" presetSubtype="16" fill="hold" nodeType="clickEffect">
                                  <p:stCondLst>
                                    <p:cond delay="0"/>
                                  </p:stCondLst>
                                  <p:childTnLst>
                                    <p:set>
                                      <p:cBhvr>
                                        <p:cTn id="26" dur="1" fill="hold">
                                          <p:stCondLst>
                                            <p:cond delay="0"/>
                                          </p:stCondLst>
                                        </p:cTn>
                                        <p:tgtEl>
                                          <p:spTgt spid="3">
                                            <p:txEl>
                                              <p:pRg st="0" end="0"/>
                                            </p:txEl>
                                          </p:spTgt>
                                        </p:tgtEl>
                                        <p:attrNameLst>
                                          <p:attrName>style.visibility</p:attrName>
                                        </p:attrNameLst>
                                      </p:cBhvr>
                                      <p:to>
                                        <p:strVal val="visible"/>
                                      </p:to>
                                    </p:set>
                                    <p:animEffect transition="in" filter="circle(in)">
                                      <p:cBhvr>
                                        <p:cTn id="27" dur="2000"/>
                                        <p:tgtEl>
                                          <p:spTgt spid="3">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6" presetClass="entr" presetSubtype="16" fill="hold" nodeType="clickEffect">
                                  <p:stCondLst>
                                    <p:cond delay="0"/>
                                  </p:stCondLst>
                                  <p:childTnLst>
                                    <p:set>
                                      <p:cBhvr>
                                        <p:cTn id="31" dur="1" fill="hold">
                                          <p:stCondLst>
                                            <p:cond delay="0"/>
                                          </p:stCondLst>
                                        </p:cTn>
                                        <p:tgtEl>
                                          <p:spTgt spid="9">
                                            <p:txEl>
                                              <p:pRg st="0" end="0"/>
                                            </p:txEl>
                                          </p:spTgt>
                                        </p:tgtEl>
                                        <p:attrNameLst>
                                          <p:attrName>style.visibility</p:attrName>
                                        </p:attrNameLst>
                                      </p:cBhvr>
                                      <p:to>
                                        <p:strVal val="visible"/>
                                      </p:to>
                                    </p:set>
                                    <p:animEffect transition="in" filter="circle(in)">
                                      <p:cBhvr>
                                        <p:cTn id="32" dur="2000"/>
                                        <p:tgtEl>
                                          <p:spTgt spid="9">
                                            <p:txEl>
                                              <p:pRg st="0" end="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6" presetClass="entr" presetSubtype="16" fill="hold" nodeType="clickEffect">
                                  <p:stCondLst>
                                    <p:cond delay="0"/>
                                  </p:stCondLst>
                                  <p:childTnLst>
                                    <p:set>
                                      <p:cBhvr>
                                        <p:cTn id="36" dur="1" fill="hold">
                                          <p:stCondLst>
                                            <p:cond delay="0"/>
                                          </p:stCondLst>
                                        </p:cTn>
                                        <p:tgtEl>
                                          <p:spTgt spid="9">
                                            <p:txEl>
                                              <p:pRg st="1" end="1"/>
                                            </p:txEl>
                                          </p:spTgt>
                                        </p:tgtEl>
                                        <p:attrNameLst>
                                          <p:attrName>style.visibility</p:attrName>
                                        </p:attrNameLst>
                                      </p:cBhvr>
                                      <p:to>
                                        <p:strVal val="visible"/>
                                      </p:to>
                                    </p:set>
                                    <p:animEffect transition="in" filter="circle(in)">
                                      <p:cBhvr>
                                        <p:cTn id="37" dur="2000"/>
                                        <p:tgtEl>
                                          <p:spTgt spid="9">
                                            <p:txEl>
                                              <p:pRg st="1" end="1"/>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6" presetClass="entr" presetSubtype="16" fill="hold" nodeType="clickEffect">
                                  <p:stCondLst>
                                    <p:cond delay="0"/>
                                  </p:stCondLst>
                                  <p:childTnLst>
                                    <p:set>
                                      <p:cBhvr>
                                        <p:cTn id="41" dur="1" fill="hold">
                                          <p:stCondLst>
                                            <p:cond delay="0"/>
                                          </p:stCondLst>
                                        </p:cTn>
                                        <p:tgtEl>
                                          <p:spTgt spid="9">
                                            <p:txEl>
                                              <p:pRg st="2" end="2"/>
                                            </p:txEl>
                                          </p:spTgt>
                                        </p:tgtEl>
                                        <p:attrNameLst>
                                          <p:attrName>style.visibility</p:attrName>
                                        </p:attrNameLst>
                                      </p:cBhvr>
                                      <p:to>
                                        <p:strVal val="visible"/>
                                      </p:to>
                                    </p:set>
                                    <p:animEffect transition="in" filter="circle(in)">
                                      <p:cBhvr>
                                        <p:cTn id="42" dur="2000"/>
                                        <p:tgtEl>
                                          <p:spTgt spid="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851876" y="764321"/>
            <a:ext cx="5720715" cy="458033"/>
          </a:xfrm>
          <a:prstGeom prst="rect">
            <a:avLst/>
          </a:prstGeom>
          <a:noFill/>
          <a:ln/>
        </p:spPr>
        <p:txBody>
          <a:bodyPr wrap="none" lIns="0" tIns="0" rIns="0" bIns="0" rtlCol="0" anchor="t"/>
          <a:lstStyle/>
          <a:p>
            <a:pPr marL="0" indent="0" algn="l">
              <a:lnSpc>
                <a:spcPts val="3600"/>
              </a:lnSpc>
              <a:buNone/>
            </a:pPr>
            <a:r>
              <a:rPr lang="en-US" sz="2850" dirty="0">
                <a:solidFill>
                  <a:srgbClr val="D73AD7"/>
                </a:solidFill>
                <a:latin typeface="Source Serif 4 Semi Bold" pitchFamily="34" charset="0"/>
                <a:ea typeface="Source Serif 4 Semi Bold" pitchFamily="34" charset="-122"/>
                <a:cs typeface="Source Serif 4 Semi Bold" pitchFamily="34" charset="-120"/>
              </a:rPr>
              <a:t>Interactive Dashboard Overview</a:t>
            </a:r>
            <a:endParaRPr lang="en-US" sz="2850" dirty="0"/>
          </a:p>
        </p:txBody>
      </p:sp>
      <p:sp>
        <p:nvSpPr>
          <p:cNvPr id="3" name="Text 1"/>
          <p:cNvSpPr/>
          <p:nvPr/>
        </p:nvSpPr>
        <p:spPr>
          <a:xfrm>
            <a:off x="851876" y="1382673"/>
            <a:ext cx="13267611" cy="622935"/>
          </a:xfrm>
          <a:prstGeom prst="rect">
            <a:avLst/>
          </a:prstGeom>
          <a:noFill/>
          <a:ln/>
        </p:spPr>
        <p:txBody>
          <a:bodyPr wrap="square" lIns="0" tIns="0" rIns="0" bIns="0" rtlCol="0" anchor="t"/>
          <a:lstStyle/>
          <a:p>
            <a:pPr marL="0" indent="0" algn="l">
              <a:lnSpc>
                <a:spcPts val="2450"/>
              </a:lnSpc>
              <a:buNone/>
            </a:pPr>
            <a:r>
              <a:rPr lang="en-US" dirty="0">
                <a:solidFill>
                  <a:srgbClr val="272525"/>
                </a:solidFill>
                <a:latin typeface="Source Sans 3" pitchFamily="34" charset="0"/>
                <a:ea typeface="Source Sans 3" pitchFamily="34" charset="-122"/>
                <a:cs typeface="Source Sans 3" pitchFamily="34" charset="-120"/>
              </a:rPr>
              <a:t>The culmination of our analysis is this interactive Tableau dashboard. It integrates all key visualizations, allowing users to dynamically filter data, explore trends, and gain deeper, customizable insights into the housing market. This serves as a powerful tool for real estate professionals.</a:t>
            </a:r>
            <a:endParaRPr lang="en-US" dirty="0"/>
          </a:p>
        </p:txBody>
      </p:sp>
      <p:pic>
        <p:nvPicPr>
          <p:cNvPr id="4" name="Image 0" descr="preencoded.png"/>
          <p:cNvPicPr>
            <a:picLocks noChangeAspect="1"/>
          </p:cNvPicPr>
          <p:nvPr/>
        </p:nvPicPr>
        <p:blipFill>
          <a:blip r:embed="rId3"/>
          <a:stretch>
            <a:fillRect/>
          </a:stretch>
        </p:blipFill>
        <p:spPr>
          <a:xfrm>
            <a:off x="1504355" y="2394943"/>
            <a:ext cx="10963632" cy="5473184"/>
          </a:xfrm>
          <a:prstGeom prst="rect">
            <a:avLst/>
          </a:prstGeom>
        </p:spPr>
      </p:pic>
      <p:sp>
        <p:nvSpPr>
          <p:cNvPr id="5" name="Rectangle 4"/>
          <p:cNvSpPr/>
          <p:nvPr/>
        </p:nvSpPr>
        <p:spPr>
          <a:xfrm>
            <a:off x="12653010" y="7600950"/>
            <a:ext cx="1977390" cy="548640"/>
          </a:xfrm>
          <a:prstGeom prst="rect">
            <a:avLst/>
          </a:prstGeom>
          <a:solidFill>
            <a:srgbClr val="FEFEFD"/>
          </a:solidFill>
          <a:ln>
            <a:solidFill>
              <a:srgbClr val="FEFDF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anim calcmode="lin" valueType="num">
                                      <p:cBhvr>
                                        <p:cTn id="8" dur="2000" fill="hold"/>
                                        <p:tgtEl>
                                          <p:spTgt spid="2"/>
                                        </p:tgtEl>
                                        <p:attrNameLst>
                                          <p:attrName>ppt_w</p:attrName>
                                        </p:attrNameLst>
                                      </p:cBhvr>
                                      <p:tavLst>
                                        <p:tav tm="0" fmla="#ppt_w*sin(2.5*pi*$)">
                                          <p:val>
                                            <p:fltVal val="0"/>
                                          </p:val>
                                        </p:tav>
                                        <p:tav tm="100000">
                                          <p:val>
                                            <p:fltVal val="1"/>
                                          </p:val>
                                        </p:tav>
                                      </p:tavLst>
                                    </p:anim>
                                    <p:anim calcmode="lin" valueType="num">
                                      <p:cBhvr>
                                        <p:cTn id="9" dur="2000" fill="hold"/>
                                        <p:tgtEl>
                                          <p:spTgt spid="2"/>
                                        </p:tgtEl>
                                        <p:attrNameLst>
                                          <p:attrName>ppt_h</p:attrName>
                                        </p:attrNameLst>
                                      </p:cBhvr>
                                      <p:tavLst>
                                        <p:tav tm="0">
                                          <p:val>
                                            <p:strVal val="#ppt_h"/>
                                          </p:val>
                                        </p:tav>
                                        <p:tav tm="100000">
                                          <p:val>
                                            <p:strVal val="#ppt_h"/>
                                          </p:val>
                                        </p:tav>
                                      </p:tavLst>
                                    </p:anim>
                                  </p:childTnLst>
                                </p:cTn>
                              </p:par>
                            </p:childTnLst>
                          </p:cTn>
                        </p:par>
                      </p:childTnLst>
                    </p:cTn>
                  </p:par>
                  <p:par>
                    <p:cTn id="10" fill="hold">
                      <p:stCondLst>
                        <p:cond delay="indefinite"/>
                      </p:stCondLst>
                      <p:childTnLst>
                        <p:par>
                          <p:cTn id="11" fill="hold">
                            <p:stCondLst>
                              <p:cond delay="0"/>
                            </p:stCondLst>
                            <p:childTnLst>
                              <p:par>
                                <p:cTn id="12" presetID="45" presetClass="entr" presetSubtype="0"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2000"/>
                                        <p:tgtEl>
                                          <p:spTgt spid="4"/>
                                        </p:tgtEl>
                                      </p:cBhvr>
                                    </p:animEffect>
                                    <p:anim calcmode="lin" valueType="num">
                                      <p:cBhvr>
                                        <p:cTn id="15" dur="2000" fill="hold"/>
                                        <p:tgtEl>
                                          <p:spTgt spid="4"/>
                                        </p:tgtEl>
                                        <p:attrNameLst>
                                          <p:attrName>ppt_w</p:attrName>
                                        </p:attrNameLst>
                                      </p:cBhvr>
                                      <p:tavLst>
                                        <p:tav tm="0" fmla="#ppt_w*sin(2.5*pi*$)">
                                          <p:val>
                                            <p:fltVal val="0"/>
                                          </p:val>
                                        </p:tav>
                                        <p:tav tm="100000">
                                          <p:val>
                                            <p:fltVal val="1"/>
                                          </p:val>
                                        </p:tav>
                                      </p:tavLst>
                                    </p:anim>
                                    <p:anim calcmode="lin" valueType="num">
                                      <p:cBhvr>
                                        <p:cTn id="16" dur="2000" fill="hold"/>
                                        <p:tgtEl>
                                          <p:spTgt spid="4"/>
                                        </p:tgtEl>
                                        <p:attrNameLst>
                                          <p:attrName>ppt_h</p:attrName>
                                        </p:attrNameLst>
                                      </p:cBhvr>
                                      <p:tavLst>
                                        <p:tav tm="0">
                                          <p:val>
                                            <p:strVal val="#ppt_h"/>
                                          </p:val>
                                        </p:tav>
                                        <p:tav tm="100000">
                                          <p:val>
                                            <p:strVal val="#ppt_h"/>
                                          </p:val>
                                        </p:tav>
                                      </p:tavLst>
                                    </p:anim>
                                  </p:childTnLst>
                                </p:cTn>
                              </p:par>
                            </p:childTnLst>
                          </p:cTn>
                        </p:par>
                      </p:childTnLst>
                    </p:cTn>
                  </p:par>
                  <p:par>
                    <p:cTn id="17" fill="hold">
                      <p:stCondLst>
                        <p:cond delay="indefinite"/>
                      </p:stCondLst>
                      <p:childTnLst>
                        <p:par>
                          <p:cTn id="18" fill="hold">
                            <p:stCondLst>
                              <p:cond delay="0"/>
                            </p:stCondLst>
                            <p:childTnLst>
                              <p:par>
                                <p:cTn id="19" presetID="45" presetClass="entr" presetSubtype="0" fill="hold" grpId="0" nodeType="click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2000"/>
                                        <p:tgtEl>
                                          <p:spTgt spid="3"/>
                                        </p:tgtEl>
                                      </p:cBhvr>
                                    </p:animEffect>
                                    <p:anim calcmode="lin" valueType="num">
                                      <p:cBhvr>
                                        <p:cTn id="22" dur="2000" fill="hold"/>
                                        <p:tgtEl>
                                          <p:spTgt spid="3"/>
                                        </p:tgtEl>
                                        <p:attrNameLst>
                                          <p:attrName>ppt_w</p:attrName>
                                        </p:attrNameLst>
                                      </p:cBhvr>
                                      <p:tavLst>
                                        <p:tav tm="0" fmla="#ppt_w*sin(2.5*pi*$)">
                                          <p:val>
                                            <p:fltVal val="0"/>
                                          </p:val>
                                        </p:tav>
                                        <p:tav tm="100000">
                                          <p:val>
                                            <p:fltVal val="1"/>
                                          </p:val>
                                        </p:tav>
                                      </p:tavLst>
                                    </p:anim>
                                    <p:anim calcmode="lin" valueType="num">
                                      <p:cBhvr>
                                        <p:cTn id="23" dur="2000" fill="hold"/>
                                        <p:tgtEl>
                                          <p:spTgt spid="3"/>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837724" y="1691163"/>
            <a:ext cx="7882533" cy="563285"/>
          </a:xfrm>
          <a:prstGeom prst="rect">
            <a:avLst/>
          </a:prstGeom>
          <a:noFill/>
          <a:ln/>
        </p:spPr>
        <p:txBody>
          <a:bodyPr wrap="none" lIns="0" tIns="0" rIns="0" bIns="0" rtlCol="0" anchor="t"/>
          <a:lstStyle/>
          <a:p>
            <a:pPr marL="0" indent="0" algn="l">
              <a:lnSpc>
                <a:spcPts val="4400"/>
              </a:lnSpc>
              <a:buNone/>
            </a:pPr>
            <a:r>
              <a:rPr lang="en-US" sz="3500" dirty="0">
                <a:solidFill>
                  <a:srgbClr val="D73AD7"/>
                </a:solidFill>
                <a:latin typeface="Source Serif 4 Semi Bold" pitchFamily="34" charset="0"/>
                <a:ea typeface="Source Serif 4 Semi Bold" pitchFamily="34" charset="-122"/>
                <a:cs typeface="Source Serif 4 Semi Bold" pitchFamily="34" charset="-120"/>
              </a:rPr>
              <a:t>Project Overview &amp; Data Foundation</a:t>
            </a:r>
            <a:endParaRPr lang="en-US" sz="3500" dirty="0"/>
          </a:p>
        </p:txBody>
      </p:sp>
      <p:sp>
        <p:nvSpPr>
          <p:cNvPr id="3" name="Shape 1"/>
          <p:cNvSpPr/>
          <p:nvPr/>
        </p:nvSpPr>
        <p:spPr>
          <a:xfrm>
            <a:off x="837724" y="3092172"/>
            <a:ext cx="6357818" cy="3446264"/>
          </a:xfrm>
          <a:prstGeom prst="roundRect">
            <a:avLst>
              <a:gd name="adj" fmla="val 4245"/>
            </a:avLst>
          </a:prstGeom>
          <a:solidFill>
            <a:srgbClr val="FFFFFF">
              <a:alpha val="95000"/>
            </a:srgbClr>
          </a:solidFill>
          <a:ln/>
        </p:spPr>
      </p:sp>
      <p:pic>
        <p:nvPicPr>
          <p:cNvPr id="4" name="Image 0" descr="preencoded.png"/>
          <p:cNvPicPr>
            <a:picLocks noChangeAspect="1"/>
          </p:cNvPicPr>
          <p:nvPr/>
        </p:nvPicPr>
        <p:blipFill>
          <a:blip r:embed="rId3"/>
          <a:stretch>
            <a:fillRect/>
          </a:stretch>
        </p:blipFill>
        <p:spPr>
          <a:xfrm>
            <a:off x="837724" y="3061692"/>
            <a:ext cx="6357818" cy="121920"/>
          </a:xfrm>
          <a:prstGeom prst="rect">
            <a:avLst/>
          </a:prstGeom>
        </p:spPr>
      </p:pic>
      <p:pic>
        <p:nvPicPr>
          <p:cNvPr id="5" name="Image 1" descr="preencoded.png"/>
          <p:cNvPicPr>
            <a:picLocks noChangeAspect="1"/>
          </p:cNvPicPr>
          <p:nvPr/>
        </p:nvPicPr>
        <p:blipFill>
          <a:blip r:embed="rId4"/>
          <a:stretch>
            <a:fillRect/>
          </a:stretch>
        </p:blipFill>
        <p:spPr>
          <a:xfrm>
            <a:off x="3657540" y="2733199"/>
            <a:ext cx="718066" cy="718066"/>
          </a:xfrm>
          <a:prstGeom prst="rect">
            <a:avLst/>
          </a:prstGeom>
        </p:spPr>
      </p:pic>
      <p:sp>
        <p:nvSpPr>
          <p:cNvPr id="6" name="Text 2"/>
          <p:cNvSpPr/>
          <p:nvPr/>
        </p:nvSpPr>
        <p:spPr>
          <a:xfrm>
            <a:off x="3872925" y="2912745"/>
            <a:ext cx="287179" cy="358973"/>
          </a:xfrm>
          <a:prstGeom prst="rect">
            <a:avLst/>
          </a:prstGeom>
          <a:noFill/>
          <a:ln/>
        </p:spPr>
        <p:txBody>
          <a:bodyPr wrap="none" lIns="0" tIns="0" rIns="0" bIns="0" rtlCol="0" anchor="t"/>
          <a:lstStyle/>
          <a:p>
            <a:pPr marL="0" indent="0" algn="l">
              <a:lnSpc>
                <a:spcPts val="3600"/>
              </a:lnSpc>
              <a:buNone/>
            </a:pPr>
            <a:r>
              <a:rPr lang="en-US" sz="2250" dirty="0">
                <a:solidFill>
                  <a:srgbClr val="000000"/>
                </a:solidFill>
                <a:latin typeface="Source Serif 4 Semi Bold" pitchFamily="34" charset="0"/>
                <a:ea typeface="Source Serif 4 Semi Bold" pitchFamily="34" charset="-122"/>
                <a:cs typeface="Source Serif 4 Semi Bold" pitchFamily="34" charset="-120"/>
              </a:rPr>
              <a:t>1</a:t>
            </a:r>
            <a:endParaRPr lang="en-US" sz="2250" dirty="0"/>
          </a:p>
        </p:txBody>
      </p:sp>
      <p:sp>
        <p:nvSpPr>
          <p:cNvPr id="7" name="Text 3"/>
          <p:cNvSpPr/>
          <p:nvPr/>
        </p:nvSpPr>
        <p:spPr>
          <a:xfrm>
            <a:off x="1107519" y="3690580"/>
            <a:ext cx="2816185" cy="351949"/>
          </a:xfrm>
          <a:prstGeom prst="rect">
            <a:avLst/>
          </a:prstGeom>
          <a:noFill/>
          <a:ln/>
        </p:spPr>
        <p:txBody>
          <a:bodyPr wrap="none" lIns="0" tIns="0" rIns="0" bIns="0" rtlCol="0" anchor="t"/>
          <a:lstStyle/>
          <a:p>
            <a:pPr marL="0" indent="0" algn="l">
              <a:lnSpc>
                <a:spcPts val="2750"/>
              </a:lnSpc>
              <a:buNone/>
            </a:pPr>
            <a:r>
              <a:rPr lang="en-US" sz="2200" dirty="0">
                <a:solidFill>
                  <a:srgbClr val="272525"/>
                </a:solidFill>
                <a:latin typeface="Source Serif 4 Semi Bold" pitchFamily="34" charset="0"/>
                <a:ea typeface="Source Serif 4 Semi Bold" pitchFamily="34" charset="-122"/>
                <a:cs typeface="Source Serif 4 Semi Bold" pitchFamily="34" charset="-120"/>
              </a:rPr>
              <a:t>Objective</a:t>
            </a:r>
            <a:endParaRPr lang="en-US" sz="2200" dirty="0"/>
          </a:p>
        </p:txBody>
      </p:sp>
      <p:sp>
        <p:nvSpPr>
          <p:cNvPr id="8" name="Text 4"/>
          <p:cNvSpPr/>
          <p:nvPr/>
        </p:nvSpPr>
        <p:spPr>
          <a:xfrm>
            <a:off x="1107519" y="4186118"/>
            <a:ext cx="5818227" cy="1532096"/>
          </a:xfrm>
          <a:prstGeom prst="rect">
            <a:avLst/>
          </a:prstGeom>
          <a:noFill/>
          <a:ln/>
        </p:spPr>
        <p:txBody>
          <a:bodyPr wrap="square" lIns="0" tIns="0" rIns="0" bIns="0" rtlCol="0" anchor="t"/>
          <a:lstStyle/>
          <a:p>
            <a:pPr marL="0" indent="0" algn="l">
              <a:lnSpc>
                <a:spcPts val="3000"/>
              </a:lnSpc>
              <a:buNone/>
            </a:pPr>
            <a:r>
              <a:rPr lang="en-US" sz="1850" dirty="0">
                <a:solidFill>
                  <a:srgbClr val="272525"/>
                </a:solidFill>
                <a:latin typeface="Source Sans 3" pitchFamily="34" charset="0"/>
                <a:ea typeface="Source Sans 3" pitchFamily="34" charset="-122"/>
                <a:cs typeface="Source Sans 3" pitchFamily="34" charset="-120"/>
              </a:rPr>
              <a:t>To analyze housing data and visualize trends such as house prices, age, and renovation impact using Tableau, enabling data-driven decision-making for stakeholders like real estate analysts and executives.</a:t>
            </a:r>
            <a:endParaRPr lang="en-US" sz="1850" dirty="0"/>
          </a:p>
        </p:txBody>
      </p:sp>
      <p:sp>
        <p:nvSpPr>
          <p:cNvPr id="9" name="Shape 5"/>
          <p:cNvSpPr/>
          <p:nvPr/>
        </p:nvSpPr>
        <p:spPr>
          <a:xfrm>
            <a:off x="7434858" y="3092172"/>
            <a:ext cx="6357818" cy="3446264"/>
          </a:xfrm>
          <a:prstGeom prst="roundRect">
            <a:avLst>
              <a:gd name="adj" fmla="val 4245"/>
            </a:avLst>
          </a:prstGeom>
          <a:solidFill>
            <a:srgbClr val="FFFFFF">
              <a:alpha val="95000"/>
            </a:srgbClr>
          </a:solidFill>
          <a:ln/>
        </p:spPr>
      </p:sp>
      <p:pic>
        <p:nvPicPr>
          <p:cNvPr id="10" name="Image 2" descr="preencoded.png"/>
          <p:cNvPicPr>
            <a:picLocks noChangeAspect="1"/>
          </p:cNvPicPr>
          <p:nvPr/>
        </p:nvPicPr>
        <p:blipFill>
          <a:blip r:embed="rId3"/>
          <a:stretch>
            <a:fillRect/>
          </a:stretch>
        </p:blipFill>
        <p:spPr>
          <a:xfrm>
            <a:off x="7434858" y="3061692"/>
            <a:ext cx="6357818" cy="121920"/>
          </a:xfrm>
          <a:prstGeom prst="rect">
            <a:avLst/>
          </a:prstGeom>
        </p:spPr>
      </p:pic>
      <p:pic>
        <p:nvPicPr>
          <p:cNvPr id="11" name="Image 3" descr="preencoded.png"/>
          <p:cNvPicPr>
            <a:picLocks noChangeAspect="1"/>
          </p:cNvPicPr>
          <p:nvPr/>
        </p:nvPicPr>
        <p:blipFill>
          <a:blip r:embed="rId4"/>
          <a:stretch>
            <a:fillRect/>
          </a:stretch>
        </p:blipFill>
        <p:spPr>
          <a:xfrm>
            <a:off x="10254675" y="2733199"/>
            <a:ext cx="718066" cy="718066"/>
          </a:xfrm>
          <a:prstGeom prst="rect">
            <a:avLst/>
          </a:prstGeom>
        </p:spPr>
      </p:pic>
      <p:sp>
        <p:nvSpPr>
          <p:cNvPr id="12" name="Text 6"/>
          <p:cNvSpPr/>
          <p:nvPr/>
        </p:nvSpPr>
        <p:spPr>
          <a:xfrm>
            <a:off x="10470059" y="2912745"/>
            <a:ext cx="287179" cy="358973"/>
          </a:xfrm>
          <a:prstGeom prst="rect">
            <a:avLst/>
          </a:prstGeom>
          <a:noFill/>
          <a:ln/>
        </p:spPr>
        <p:txBody>
          <a:bodyPr wrap="none" lIns="0" tIns="0" rIns="0" bIns="0" rtlCol="0" anchor="t"/>
          <a:lstStyle/>
          <a:p>
            <a:pPr marL="0" indent="0" algn="l">
              <a:lnSpc>
                <a:spcPts val="3600"/>
              </a:lnSpc>
              <a:buNone/>
            </a:pPr>
            <a:r>
              <a:rPr lang="en-US" sz="2250" dirty="0">
                <a:solidFill>
                  <a:srgbClr val="000000"/>
                </a:solidFill>
                <a:latin typeface="Source Serif 4 Semi Bold" pitchFamily="34" charset="0"/>
                <a:ea typeface="Source Serif 4 Semi Bold" pitchFamily="34" charset="-122"/>
                <a:cs typeface="Source Serif 4 Semi Bold" pitchFamily="34" charset="-120"/>
              </a:rPr>
              <a:t>2</a:t>
            </a:r>
            <a:endParaRPr lang="en-US" sz="2250" dirty="0"/>
          </a:p>
        </p:txBody>
      </p:sp>
      <p:sp>
        <p:nvSpPr>
          <p:cNvPr id="13" name="Text 7"/>
          <p:cNvSpPr/>
          <p:nvPr/>
        </p:nvSpPr>
        <p:spPr>
          <a:xfrm>
            <a:off x="7704653" y="3690580"/>
            <a:ext cx="2816185" cy="351949"/>
          </a:xfrm>
          <a:prstGeom prst="rect">
            <a:avLst/>
          </a:prstGeom>
          <a:noFill/>
          <a:ln/>
        </p:spPr>
        <p:txBody>
          <a:bodyPr wrap="none" lIns="0" tIns="0" rIns="0" bIns="0" rtlCol="0" anchor="t"/>
          <a:lstStyle/>
          <a:p>
            <a:pPr marL="0" indent="0" algn="l">
              <a:lnSpc>
                <a:spcPts val="2750"/>
              </a:lnSpc>
              <a:buNone/>
            </a:pPr>
            <a:r>
              <a:rPr lang="en-US" sz="2200" dirty="0">
                <a:solidFill>
                  <a:srgbClr val="272525"/>
                </a:solidFill>
                <a:latin typeface="Source Serif 4 Semi Bold" pitchFamily="34" charset="0"/>
                <a:ea typeface="Source Serif 4 Semi Bold" pitchFamily="34" charset="-122"/>
                <a:cs typeface="Source Serif 4 Semi Bold" pitchFamily="34" charset="-120"/>
              </a:rPr>
              <a:t>Dataset Used</a:t>
            </a:r>
            <a:endParaRPr lang="en-US" sz="2200" dirty="0"/>
          </a:p>
        </p:txBody>
      </p:sp>
      <p:sp>
        <p:nvSpPr>
          <p:cNvPr id="14" name="Text 8"/>
          <p:cNvSpPr/>
          <p:nvPr/>
        </p:nvSpPr>
        <p:spPr>
          <a:xfrm>
            <a:off x="7704653" y="4186118"/>
            <a:ext cx="5818227" cy="383024"/>
          </a:xfrm>
          <a:prstGeom prst="rect">
            <a:avLst/>
          </a:prstGeom>
          <a:noFill/>
          <a:ln/>
        </p:spPr>
        <p:txBody>
          <a:bodyPr wrap="none" lIns="0" tIns="0" rIns="0" bIns="0" rtlCol="0" anchor="t"/>
          <a:lstStyle/>
          <a:p>
            <a:pPr marL="342900" indent="-342900" algn="l">
              <a:lnSpc>
                <a:spcPts val="3000"/>
              </a:lnSpc>
              <a:buSzPct val="100000"/>
              <a:buChar char="•"/>
            </a:pPr>
            <a:r>
              <a:rPr lang="en-US" sz="1850" b="1" dirty="0">
                <a:solidFill>
                  <a:srgbClr val="272525"/>
                </a:solidFill>
                <a:latin typeface="Source Sans 3" pitchFamily="34" charset="0"/>
                <a:ea typeface="Source Sans 3" pitchFamily="34" charset="-122"/>
                <a:cs typeface="Source Sans 3" pitchFamily="34" charset="-120"/>
              </a:rPr>
              <a:t>Source:</a:t>
            </a:r>
            <a:r>
              <a:rPr lang="en-US" sz="1850" dirty="0">
                <a:solidFill>
                  <a:srgbClr val="272525"/>
                </a:solidFill>
                <a:latin typeface="Source Sans 3" pitchFamily="34" charset="0"/>
                <a:ea typeface="Source Sans 3" pitchFamily="34" charset="-122"/>
                <a:cs typeface="Source Sans 3" pitchFamily="34" charset="-120"/>
              </a:rPr>
              <a:t> Transformed_Housing_Data2.csv</a:t>
            </a:r>
            <a:endParaRPr lang="en-US" sz="1850" dirty="0"/>
          </a:p>
        </p:txBody>
      </p:sp>
      <p:sp>
        <p:nvSpPr>
          <p:cNvPr id="15" name="Text 9"/>
          <p:cNvSpPr/>
          <p:nvPr/>
        </p:nvSpPr>
        <p:spPr>
          <a:xfrm>
            <a:off x="7704653" y="4652843"/>
            <a:ext cx="5818227" cy="383024"/>
          </a:xfrm>
          <a:prstGeom prst="rect">
            <a:avLst/>
          </a:prstGeom>
          <a:noFill/>
          <a:ln/>
        </p:spPr>
        <p:txBody>
          <a:bodyPr wrap="none" lIns="0" tIns="0" rIns="0" bIns="0" rtlCol="0" anchor="t"/>
          <a:lstStyle/>
          <a:p>
            <a:pPr marL="342900" indent="-342900" algn="l">
              <a:lnSpc>
                <a:spcPts val="3000"/>
              </a:lnSpc>
              <a:buSzPct val="100000"/>
              <a:buChar char="•"/>
            </a:pPr>
            <a:r>
              <a:rPr lang="en-US" sz="1850" b="1" dirty="0">
                <a:solidFill>
                  <a:srgbClr val="272525"/>
                </a:solidFill>
                <a:latin typeface="Source Sans 3" pitchFamily="34" charset="0"/>
                <a:ea typeface="Source Sans 3" pitchFamily="34" charset="-122"/>
                <a:cs typeface="Source Sans 3" pitchFamily="34" charset="-120"/>
              </a:rPr>
              <a:t>Size:</a:t>
            </a:r>
            <a:r>
              <a:rPr lang="en-US" sz="1850" dirty="0">
                <a:solidFill>
                  <a:srgbClr val="272525"/>
                </a:solidFill>
                <a:latin typeface="Source Sans 3" pitchFamily="34" charset="0"/>
                <a:ea typeface="Source Sans 3" pitchFamily="34" charset="-122"/>
                <a:cs typeface="Source Sans 3" pitchFamily="34" charset="-120"/>
              </a:rPr>
              <a:t> ~21,000 records</a:t>
            </a:r>
            <a:endParaRPr lang="en-US" sz="1850" dirty="0"/>
          </a:p>
        </p:txBody>
      </p:sp>
      <p:sp>
        <p:nvSpPr>
          <p:cNvPr id="16" name="Text 10"/>
          <p:cNvSpPr/>
          <p:nvPr/>
        </p:nvSpPr>
        <p:spPr>
          <a:xfrm>
            <a:off x="7704653" y="5119568"/>
            <a:ext cx="5818227" cy="1149072"/>
          </a:xfrm>
          <a:prstGeom prst="rect">
            <a:avLst/>
          </a:prstGeom>
          <a:noFill/>
          <a:ln/>
        </p:spPr>
        <p:txBody>
          <a:bodyPr wrap="square" lIns="0" tIns="0" rIns="0" bIns="0" rtlCol="0" anchor="t"/>
          <a:lstStyle/>
          <a:p>
            <a:pPr marL="342900" indent="-342900" algn="l">
              <a:lnSpc>
                <a:spcPts val="3000"/>
              </a:lnSpc>
              <a:buSzPct val="100000"/>
              <a:buChar char="•"/>
            </a:pPr>
            <a:r>
              <a:rPr lang="en-US" sz="1850" b="1" dirty="0">
                <a:solidFill>
                  <a:srgbClr val="272525"/>
                </a:solidFill>
                <a:latin typeface="Source Sans 3" pitchFamily="34" charset="0"/>
                <a:ea typeface="Source Sans 3" pitchFamily="34" charset="-122"/>
                <a:cs typeface="Source Sans 3" pitchFamily="34" charset="-120"/>
              </a:rPr>
              <a:t>Attributes:</a:t>
            </a:r>
            <a:r>
              <a:rPr lang="en-US" sz="1850" dirty="0">
                <a:solidFill>
                  <a:srgbClr val="272525"/>
                </a:solidFill>
                <a:latin typeface="Source Sans 3" pitchFamily="34" charset="0"/>
                <a:ea typeface="Source Sans 3" pitchFamily="34" charset="-122"/>
                <a:cs typeface="Source Sans 3" pitchFamily="34" charset="-120"/>
              </a:rPr>
              <a:t> Includes price, bedrooms, bathrooms, floors, condition, renovation year, square footage, and more.</a:t>
            </a:r>
            <a:endParaRPr lang="en-US" sz="1850" dirty="0"/>
          </a:p>
        </p:txBody>
      </p:sp>
      <p:sp>
        <p:nvSpPr>
          <p:cNvPr id="17" name="Rectangle 16"/>
          <p:cNvSpPr/>
          <p:nvPr/>
        </p:nvSpPr>
        <p:spPr>
          <a:xfrm>
            <a:off x="12755880" y="7715250"/>
            <a:ext cx="1771650" cy="411480"/>
          </a:xfrm>
          <a:prstGeom prst="rect">
            <a:avLst/>
          </a:prstGeom>
          <a:solidFill>
            <a:srgbClr val="FFFEFE"/>
          </a:solidFill>
          <a:ln>
            <a:solidFill>
              <a:srgbClr val="FEFE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1"/>
                                        </p:tgtEl>
                                        <p:attrNameLst>
                                          <p:attrName>style.visibility</p:attrName>
                                        </p:attrNameLst>
                                      </p:cBhvr>
                                      <p:to>
                                        <p:strVal val="visible"/>
                                      </p:to>
                                    </p:set>
                                    <p:anim calcmode="lin" valueType="num">
                                      <p:cBhvr additive="base">
                                        <p:cTn id="23" dur="500" fill="hold"/>
                                        <p:tgtEl>
                                          <p:spTgt spid="11"/>
                                        </p:tgtEl>
                                        <p:attrNameLst>
                                          <p:attrName>ppt_x</p:attrName>
                                        </p:attrNameLst>
                                      </p:cBhvr>
                                      <p:tavLst>
                                        <p:tav tm="0">
                                          <p:val>
                                            <p:strVal val="#ppt_x"/>
                                          </p:val>
                                        </p:tav>
                                        <p:tav tm="100000">
                                          <p:val>
                                            <p:strVal val="#ppt_x"/>
                                          </p:val>
                                        </p:tav>
                                      </p:tavLst>
                                    </p:anim>
                                    <p:anim calcmode="lin" valueType="num">
                                      <p:cBhvr additive="base">
                                        <p:cTn id="24" dur="500" fill="hold"/>
                                        <p:tgtEl>
                                          <p:spTgt spid="11"/>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anim calcmode="lin" valueType="num">
                                      <p:cBhvr additive="base">
                                        <p:cTn id="27" dur="500" fill="hold"/>
                                        <p:tgtEl>
                                          <p:spTgt spid="12"/>
                                        </p:tgtEl>
                                        <p:attrNameLst>
                                          <p:attrName>ppt_x</p:attrName>
                                        </p:attrNameLst>
                                      </p:cBhvr>
                                      <p:tavLst>
                                        <p:tav tm="0">
                                          <p:val>
                                            <p:strVal val="#ppt_x"/>
                                          </p:val>
                                        </p:tav>
                                        <p:tav tm="100000">
                                          <p:val>
                                            <p:strVal val="#ppt_x"/>
                                          </p:val>
                                        </p:tav>
                                      </p:tavLst>
                                    </p:anim>
                                    <p:anim calcmode="lin" valueType="num">
                                      <p:cBhvr additive="base">
                                        <p:cTn id="28" dur="500" fill="hold"/>
                                        <p:tgtEl>
                                          <p:spTgt spid="12"/>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additive="base">
                                        <p:cTn id="31" dur="500" fill="hold"/>
                                        <p:tgtEl>
                                          <p:spTgt spid="13"/>
                                        </p:tgtEl>
                                        <p:attrNameLst>
                                          <p:attrName>ppt_x</p:attrName>
                                        </p:attrNameLst>
                                      </p:cBhvr>
                                      <p:tavLst>
                                        <p:tav tm="0">
                                          <p:val>
                                            <p:strVal val="#ppt_x"/>
                                          </p:val>
                                        </p:tav>
                                        <p:tav tm="100000">
                                          <p:val>
                                            <p:strVal val="#ppt_x"/>
                                          </p:val>
                                        </p:tav>
                                      </p:tavLst>
                                    </p:anim>
                                    <p:anim calcmode="lin" valueType="num">
                                      <p:cBhvr additive="base">
                                        <p:cTn id="32" dur="500" fill="hold"/>
                                        <p:tgtEl>
                                          <p:spTgt spid="13"/>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4"/>
                                        </p:tgtEl>
                                        <p:attrNameLst>
                                          <p:attrName>style.visibility</p:attrName>
                                        </p:attrNameLst>
                                      </p:cBhvr>
                                      <p:to>
                                        <p:strVal val="visible"/>
                                      </p:to>
                                    </p:set>
                                    <p:anim calcmode="lin" valueType="num">
                                      <p:cBhvr additive="base">
                                        <p:cTn id="35" dur="500" fill="hold"/>
                                        <p:tgtEl>
                                          <p:spTgt spid="14"/>
                                        </p:tgtEl>
                                        <p:attrNameLst>
                                          <p:attrName>ppt_x</p:attrName>
                                        </p:attrNameLst>
                                      </p:cBhvr>
                                      <p:tavLst>
                                        <p:tav tm="0">
                                          <p:val>
                                            <p:strVal val="#ppt_x"/>
                                          </p:val>
                                        </p:tav>
                                        <p:tav tm="100000">
                                          <p:val>
                                            <p:strVal val="#ppt_x"/>
                                          </p:val>
                                        </p:tav>
                                      </p:tavLst>
                                    </p:anim>
                                    <p:anim calcmode="lin" valueType="num">
                                      <p:cBhvr additive="base">
                                        <p:cTn id="36" dur="500" fill="hold"/>
                                        <p:tgtEl>
                                          <p:spTgt spid="14"/>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5"/>
                                        </p:tgtEl>
                                        <p:attrNameLst>
                                          <p:attrName>style.visibility</p:attrName>
                                        </p:attrNameLst>
                                      </p:cBhvr>
                                      <p:to>
                                        <p:strVal val="visible"/>
                                      </p:to>
                                    </p:set>
                                    <p:anim calcmode="lin" valueType="num">
                                      <p:cBhvr additive="base">
                                        <p:cTn id="39" dur="500" fill="hold"/>
                                        <p:tgtEl>
                                          <p:spTgt spid="15"/>
                                        </p:tgtEl>
                                        <p:attrNameLst>
                                          <p:attrName>ppt_x</p:attrName>
                                        </p:attrNameLst>
                                      </p:cBhvr>
                                      <p:tavLst>
                                        <p:tav tm="0">
                                          <p:val>
                                            <p:strVal val="#ppt_x"/>
                                          </p:val>
                                        </p:tav>
                                        <p:tav tm="100000">
                                          <p:val>
                                            <p:strVal val="#ppt_x"/>
                                          </p:val>
                                        </p:tav>
                                      </p:tavLst>
                                    </p:anim>
                                    <p:anim calcmode="lin" valueType="num">
                                      <p:cBhvr additive="base">
                                        <p:cTn id="40" dur="500" fill="hold"/>
                                        <p:tgtEl>
                                          <p:spTgt spid="15"/>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16"/>
                                        </p:tgtEl>
                                        <p:attrNameLst>
                                          <p:attrName>style.visibility</p:attrName>
                                        </p:attrNameLst>
                                      </p:cBhvr>
                                      <p:to>
                                        <p:strVal val="visible"/>
                                      </p:to>
                                    </p:set>
                                    <p:anim calcmode="lin" valueType="num">
                                      <p:cBhvr additive="base">
                                        <p:cTn id="43" dur="500" fill="hold"/>
                                        <p:tgtEl>
                                          <p:spTgt spid="16"/>
                                        </p:tgtEl>
                                        <p:attrNameLst>
                                          <p:attrName>ppt_x</p:attrName>
                                        </p:attrNameLst>
                                      </p:cBhvr>
                                      <p:tavLst>
                                        <p:tav tm="0">
                                          <p:val>
                                            <p:strVal val="#ppt_x"/>
                                          </p:val>
                                        </p:tav>
                                        <p:tav tm="100000">
                                          <p:val>
                                            <p:strVal val="#ppt_x"/>
                                          </p:val>
                                        </p:tav>
                                      </p:tavLst>
                                    </p:anim>
                                    <p:anim calcmode="lin" valueType="num">
                                      <p:cBhvr additive="base">
                                        <p:cTn id="44"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2"/>
                                        </p:tgtEl>
                                        <p:attrNameLst>
                                          <p:attrName>style.visibility</p:attrName>
                                        </p:attrNameLst>
                                      </p:cBhvr>
                                      <p:to>
                                        <p:strVal val="visible"/>
                                      </p:to>
                                    </p:set>
                                    <p:anim calcmode="lin" valueType="num">
                                      <p:cBhvr additive="base">
                                        <p:cTn id="49" dur="500" fill="hold"/>
                                        <p:tgtEl>
                                          <p:spTgt spid="2"/>
                                        </p:tgtEl>
                                        <p:attrNameLst>
                                          <p:attrName>ppt_x</p:attrName>
                                        </p:attrNameLst>
                                      </p:cBhvr>
                                      <p:tavLst>
                                        <p:tav tm="0">
                                          <p:val>
                                            <p:strVal val="#ppt_x"/>
                                          </p:val>
                                        </p:tav>
                                        <p:tav tm="100000">
                                          <p:val>
                                            <p:strVal val="#ppt_x"/>
                                          </p:val>
                                        </p:tav>
                                      </p:tavLst>
                                    </p:anim>
                                    <p:anim calcmode="lin" valueType="num">
                                      <p:cBhvr additive="base">
                                        <p:cTn id="50"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animBg="1"/>
      <p:bldP spid="7" grpId="0" animBg="1"/>
      <p:bldP spid="8" grpId="0" animBg="1"/>
      <p:bldP spid="12" grpId="0" animBg="1"/>
      <p:bldP spid="13" grpId="0" animBg="1"/>
      <p:bldP spid="14" grpId="0" animBg="1"/>
      <p:bldP spid="15" grpId="0" animBg="1"/>
      <p:bldP spid="16"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837724" y="1134666"/>
            <a:ext cx="9125188" cy="563285"/>
          </a:xfrm>
          <a:prstGeom prst="rect">
            <a:avLst/>
          </a:prstGeom>
          <a:noFill/>
          <a:ln/>
        </p:spPr>
        <p:txBody>
          <a:bodyPr wrap="none" lIns="0" tIns="0" rIns="0" bIns="0" rtlCol="0" anchor="t"/>
          <a:lstStyle/>
          <a:p>
            <a:pPr marL="0" indent="0" algn="l">
              <a:lnSpc>
                <a:spcPts val="4400"/>
              </a:lnSpc>
              <a:buNone/>
            </a:pPr>
            <a:r>
              <a:rPr lang="en-US" sz="3500" dirty="0">
                <a:solidFill>
                  <a:srgbClr val="D73AD7"/>
                </a:solidFill>
                <a:latin typeface="Source Serif 4 Semi Bold" pitchFamily="34" charset="0"/>
                <a:ea typeface="Source Serif 4 Semi Bold" pitchFamily="34" charset="-122"/>
                <a:cs typeface="Source Serif 4 Semi Bold" pitchFamily="34" charset="-120"/>
              </a:rPr>
              <a:t>Understanding the Data Flow: DFD Level 0</a:t>
            </a:r>
            <a:endParaRPr lang="en-US" sz="3500" dirty="0"/>
          </a:p>
        </p:txBody>
      </p:sp>
      <p:sp>
        <p:nvSpPr>
          <p:cNvPr id="3" name="Text 1"/>
          <p:cNvSpPr/>
          <p:nvPr/>
        </p:nvSpPr>
        <p:spPr>
          <a:xfrm>
            <a:off x="837724" y="2176701"/>
            <a:ext cx="12954952" cy="766048"/>
          </a:xfrm>
          <a:prstGeom prst="rect">
            <a:avLst/>
          </a:prstGeom>
          <a:noFill/>
          <a:ln/>
        </p:spPr>
        <p:txBody>
          <a:bodyPr wrap="square" lIns="0" tIns="0" rIns="0" bIns="0" rtlCol="0" anchor="t"/>
          <a:lstStyle/>
          <a:p>
            <a:pPr marL="0" indent="0" algn="l">
              <a:lnSpc>
                <a:spcPts val="3000"/>
              </a:lnSpc>
              <a:buNone/>
            </a:pPr>
            <a:r>
              <a:rPr lang="en-US" sz="1850" dirty="0">
                <a:solidFill>
                  <a:srgbClr val="272525"/>
                </a:solidFill>
                <a:latin typeface="Source Sans 3" pitchFamily="34" charset="0"/>
                <a:ea typeface="Source Sans 3" pitchFamily="34" charset="-122"/>
                <a:cs typeface="Source Sans 3" pitchFamily="34" charset="-120"/>
              </a:rPr>
              <a:t>The DFD Level 0 provides a high-level overview of our system, illustrating the primary interactions and data movements. It shows how raw housing data is ingested, processed, and ultimately transformed into actionable visual insights for end-users.</a:t>
            </a:r>
            <a:endParaRPr lang="en-US" sz="1850" dirty="0"/>
          </a:p>
        </p:txBody>
      </p:sp>
      <p:pic>
        <p:nvPicPr>
          <p:cNvPr id="4" name="Image 0" descr="preencoded.png"/>
          <p:cNvPicPr>
            <a:picLocks noChangeAspect="1"/>
          </p:cNvPicPr>
          <p:nvPr/>
        </p:nvPicPr>
        <p:blipFill>
          <a:blip r:embed="rId3"/>
          <a:stretch>
            <a:fillRect/>
          </a:stretch>
        </p:blipFill>
        <p:spPr>
          <a:xfrm>
            <a:off x="837724" y="3211949"/>
            <a:ext cx="12954952" cy="3882866"/>
          </a:xfrm>
          <a:prstGeom prst="rect">
            <a:avLst/>
          </a:prstGeom>
        </p:spPr>
      </p:pic>
      <p:sp>
        <p:nvSpPr>
          <p:cNvPr id="5" name="Rectangle 4"/>
          <p:cNvSpPr/>
          <p:nvPr/>
        </p:nvSpPr>
        <p:spPr>
          <a:xfrm>
            <a:off x="12778740" y="7726680"/>
            <a:ext cx="1760220" cy="411480"/>
          </a:xfrm>
          <a:prstGeom prst="rect">
            <a:avLst/>
          </a:prstGeom>
          <a:solidFill>
            <a:srgbClr val="FEFEFE"/>
          </a:solidFill>
          <a:ln>
            <a:solidFill>
              <a:srgbClr val="FEFD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arn(inVertical)">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barn(inVertical)">
                                      <p:cBhvr>
                                        <p:cTn id="1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74630" y="834777"/>
            <a:ext cx="4403169" cy="303133"/>
          </a:xfrm>
          <a:prstGeom prst="rect">
            <a:avLst/>
          </a:prstGeom>
          <a:noFill/>
          <a:ln/>
        </p:spPr>
        <p:txBody>
          <a:bodyPr wrap="none" lIns="0" tIns="0" rIns="0" bIns="0" rtlCol="0" anchor="t"/>
          <a:lstStyle/>
          <a:p>
            <a:pPr marL="0" indent="0" algn="l">
              <a:lnSpc>
                <a:spcPts val="2350"/>
              </a:lnSpc>
              <a:buNone/>
            </a:pPr>
            <a:r>
              <a:rPr lang="en-US" sz="1900" dirty="0">
                <a:solidFill>
                  <a:srgbClr val="D73AD7"/>
                </a:solidFill>
                <a:latin typeface="Source Serif 4 Semi Bold" pitchFamily="34" charset="0"/>
                <a:ea typeface="Source Serif 4 Semi Bold" pitchFamily="34" charset="-122"/>
                <a:cs typeface="Source Serif 4 Semi Bold" pitchFamily="34" charset="-120"/>
              </a:rPr>
              <a:t>Detailed Data Processing: DFD Level 1</a:t>
            </a:r>
            <a:endParaRPr lang="en-US" sz="1900" dirty="0"/>
          </a:p>
        </p:txBody>
      </p:sp>
      <p:sp>
        <p:nvSpPr>
          <p:cNvPr id="3" name="Text 1"/>
          <p:cNvSpPr/>
          <p:nvPr/>
        </p:nvSpPr>
        <p:spPr>
          <a:xfrm>
            <a:off x="822007" y="1328022"/>
            <a:ext cx="13003175" cy="412194"/>
          </a:xfrm>
          <a:prstGeom prst="rect">
            <a:avLst/>
          </a:prstGeom>
          <a:noFill/>
          <a:ln/>
        </p:spPr>
        <p:txBody>
          <a:bodyPr wrap="square" lIns="0" tIns="0" rIns="0" bIns="0" rtlCol="0" anchor="t"/>
          <a:lstStyle/>
          <a:p>
            <a:pPr marL="0" indent="0" algn="l">
              <a:buNone/>
            </a:pPr>
            <a:r>
              <a:rPr lang="en-US" dirty="0">
                <a:solidFill>
                  <a:srgbClr val="272525"/>
                </a:solidFill>
                <a:latin typeface="Source Sans 3" pitchFamily="34" charset="0"/>
                <a:ea typeface="Source Sans 3" pitchFamily="34" charset="-122"/>
                <a:cs typeface="Source Sans 3" pitchFamily="34" charset="-120"/>
              </a:rPr>
              <a:t>DFD Level 1 expands on the foundational overview, detailing each critical step in our data pipeline. From initial data upload and meticulous cleaning to visualization, dashboard creation, rigorous testing, and final publishing, this diagram illustrates our commitment to data integrity and actionable insights.</a:t>
            </a:r>
            <a:endParaRPr lang="en-US" dirty="0"/>
          </a:p>
        </p:txBody>
      </p:sp>
      <p:pic>
        <p:nvPicPr>
          <p:cNvPr id="4" name="Image 0" descr="preencoded.png"/>
          <p:cNvPicPr>
            <a:picLocks noChangeAspect="1"/>
          </p:cNvPicPr>
          <p:nvPr/>
        </p:nvPicPr>
        <p:blipFill>
          <a:blip r:embed="rId3"/>
          <a:stretch>
            <a:fillRect/>
          </a:stretch>
        </p:blipFill>
        <p:spPr>
          <a:xfrm>
            <a:off x="1078173" y="2218744"/>
            <a:ext cx="12236546" cy="5427926"/>
          </a:xfrm>
          <a:prstGeom prst="rect">
            <a:avLst/>
          </a:prstGeom>
        </p:spPr>
      </p:pic>
      <p:sp>
        <p:nvSpPr>
          <p:cNvPr id="5" name="Rectangle 4"/>
          <p:cNvSpPr/>
          <p:nvPr/>
        </p:nvSpPr>
        <p:spPr>
          <a:xfrm>
            <a:off x="12767310" y="7646670"/>
            <a:ext cx="1783080" cy="582930"/>
          </a:xfrm>
          <a:prstGeom prst="rect">
            <a:avLst/>
          </a:prstGeom>
          <a:solidFill>
            <a:srgbClr val="FFFEFE"/>
          </a:solidFill>
          <a:ln>
            <a:solidFill>
              <a:srgbClr val="FEFE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ircle(in)">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circle(in)">
                                      <p:cBhvr>
                                        <p:cTn id="12" dur="20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circle(in)">
                                      <p:cBhvr>
                                        <p:cTn id="1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1046472" y="1786549"/>
            <a:ext cx="8216860" cy="563285"/>
          </a:xfrm>
          <a:prstGeom prst="rect">
            <a:avLst/>
          </a:prstGeom>
          <a:noFill/>
          <a:ln/>
        </p:spPr>
        <p:txBody>
          <a:bodyPr wrap="none" lIns="0" tIns="0" rIns="0" bIns="0" rtlCol="0" anchor="t"/>
          <a:lstStyle/>
          <a:p>
            <a:pPr marL="0" indent="0" algn="l">
              <a:lnSpc>
                <a:spcPts val="4400"/>
              </a:lnSpc>
              <a:buNone/>
            </a:pPr>
            <a:r>
              <a:rPr lang="en-US" sz="3500" dirty="0">
                <a:solidFill>
                  <a:srgbClr val="D73AD7"/>
                </a:solidFill>
                <a:latin typeface="Source Serif 4 Semi Bold" pitchFamily="34" charset="0"/>
                <a:ea typeface="Source Serif 4 Semi Bold" pitchFamily="34" charset="-122"/>
                <a:cs typeface="Source Serif 4 Semi Bold" pitchFamily="34" charset="-120"/>
              </a:rPr>
              <a:t>Robust Data Preparation for Accuracy</a:t>
            </a:r>
            <a:endParaRPr lang="en-US" sz="3500" dirty="0"/>
          </a:p>
        </p:txBody>
      </p:sp>
      <p:sp>
        <p:nvSpPr>
          <p:cNvPr id="3" name="Shape 1"/>
          <p:cNvSpPr/>
          <p:nvPr/>
        </p:nvSpPr>
        <p:spPr>
          <a:xfrm>
            <a:off x="837724" y="3052524"/>
            <a:ext cx="538520" cy="538520"/>
          </a:xfrm>
          <a:prstGeom prst="roundRect">
            <a:avLst>
              <a:gd name="adj" fmla="val 18670"/>
            </a:avLst>
          </a:prstGeom>
          <a:solidFill>
            <a:srgbClr val="F4D4F7"/>
          </a:solidFill>
          <a:ln w="7620">
            <a:solidFill>
              <a:srgbClr val="DABADD"/>
            </a:solidFill>
            <a:prstDash val="solid"/>
          </a:ln>
        </p:spPr>
      </p:sp>
      <p:pic>
        <p:nvPicPr>
          <p:cNvPr id="4" name="Image 0" descr="preencoded.png"/>
          <p:cNvPicPr>
            <a:picLocks noChangeAspect="1"/>
          </p:cNvPicPr>
          <p:nvPr/>
        </p:nvPicPr>
        <p:blipFill>
          <a:blip r:embed="rId3"/>
          <a:stretch>
            <a:fillRect/>
          </a:stretch>
        </p:blipFill>
        <p:spPr>
          <a:xfrm>
            <a:off x="937974" y="3110508"/>
            <a:ext cx="337899" cy="422434"/>
          </a:xfrm>
          <a:prstGeom prst="rect">
            <a:avLst/>
          </a:prstGeom>
        </p:spPr>
      </p:pic>
      <p:sp>
        <p:nvSpPr>
          <p:cNvPr id="5" name="Text 2"/>
          <p:cNvSpPr/>
          <p:nvPr/>
        </p:nvSpPr>
        <p:spPr>
          <a:xfrm>
            <a:off x="1615559" y="3134797"/>
            <a:ext cx="3715345" cy="351949"/>
          </a:xfrm>
          <a:prstGeom prst="rect">
            <a:avLst/>
          </a:prstGeom>
          <a:noFill/>
          <a:ln/>
        </p:spPr>
        <p:txBody>
          <a:bodyPr wrap="none" lIns="0" tIns="0" rIns="0" bIns="0" rtlCol="0" anchor="t"/>
          <a:lstStyle/>
          <a:p>
            <a:pPr marL="0" indent="0" algn="l">
              <a:lnSpc>
                <a:spcPts val="2750"/>
              </a:lnSpc>
              <a:buNone/>
            </a:pPr>
            <a:r>
              <a:rPr lang="en-US" sz="2200" dirty="0">
                <a:solidFill>
                  <a:srgbClr val="272525"/>
                </a:solidFill>
                <a:latin typeface="Source Serif 4 Semi Bold" pitchFamily="34" charset="0"/>
                <a:ea typeface="Source Serif 4 Semi Bold" pitchFamily="34" charset="-122"/>
                <a:cs typeface="Source Serif 4 Semi Bold" pitchFamily="34" charset="-120"/>
              </a:rPr>
              <a:t>Cleaning &amp; Standardization</a:t>
            </a:r>
            <a:endParaRPr lang="en-US" sz="2200" dirty="0"/>
          </a:p>
        </p:txBody>
      </p:sp>
      <p:sp>
        <p:nvSpPr>
          <p:cNvPr id="6" name="Text 3"/>
          <p:cNvSpPr/>
          <p:nvPr/>
        </p:nvSpPr>
        <p:spPr>
          <a:xfrm>
            <a:off x="1615559" y="3630335"/>
            <a:ext cx="5549979" cy="766048"/>
          </a:xfrm>
          <a:prstGeom prst="rect">
            <a:avLst/>
          </a:prstGeom>
          <a:noFill/>
          <a:ln/>
        </p:spPr>
        <p:txBody>
          <a:bodyPr wrap="square" lIns="0" tIns="0" rIns="0" bIns="0" rtlCol="0" anchor="t"/>
          <a:lstStyle/>
          <a:p>
            <a:pPr marL="0" indent="0" algn="l">
              <a:lnSpc>
                <a:spcPts val="3000"/>
              </a:lnSpc>
              <a:buNone/>
            </a:pPr>
            <a:r>
              <a:rPr lang="en-US" sz="1850" dirty="0">
                <a:solidFill>
                  <a:srgbClr val="272525"/>
                </a:solidFill>
                <a:latin typeface="Source Sans 3" pitchFamily="34" charset="0"/>
                <a:ea typeface="Source Sans 3" pitchFamily="34" charset="-122"/>
                <a:cs typeface="Source Sans 3" pitchFamily="34" charset="-120"/>
              </a:rPr>
              <a:t>Removed null values and duplicates, standardized formats for dates and numerical fields.</a:t>
            </a:r>
            <a:endParaRPr lang="en-US" sz="1850" dirty="0"/>
          </a:p>
        </p:txBody>
      </p:sp>
      <p:sp>
        <p:nvSpPr>
          <p:cNvPr id="7" name="Shape 4"/>
          <p:cNvSpPr/>
          <p:nvPr/>
        </p:nvSpPr>
        <p:spPr>
          <a:xfrm>
            <a:off x="7464743" y="3052524"/>
            <a:ext cx="538520" cy="538520"/>
          </a:xfrm>
          <a:prstGeom prst="roundRect">
            <a:avLst>
              <a:gd name="adj" fmla="val 18670"/>
            </a:avLst>
          </a:prstGeom>
          <a:solidFill>
            <a:srgbClr val="F4D4F7"/>
          </a:solidFill>
          <a:ln w="7620">
            <a:solidFill>
              <a:srgbClr val="DABADD"/>
            </a:solidFill>
            <a:prstDash val="solid"/>
          </a:ln>
        </p:spPr>
      </p:sp>
      <p:pic>
        <p:nvPicPr>
          <p:cNvPr id="8" name="Image 1" descr="preencoded.png"/>
          <p:cNvPicPr>
            <a:picLocks noChangeAspect="1"/>
          </p:cNvPicPr>
          <p:nvPr/>
        </p:nvPicPr>
        <p:blipFill>
          <a:blip r:embed="rId4"/>
          <a:stretch>
            <a:fillRect/>
          </a:stretch>
        </p:blipFill>
        <p:spPr>
          <a:xfrm>
            <a:off x="7564993" y="3110508"/>
            <a:ext cx="337899" cy="422434"/>
          </a:xfrm>
          <a:prstGeom prst="rect">
            <a:avLst/>
          </a:prstGeom>
        </p:spPr>
      </p:pic>
      <p:sp>
        <p:nvSpPr>
          <p:cNvPr id="9" name="Text 5"/>
          <p:cNvSpPr/>
          <p:nvPr/>
        </p:nvSpPr>
        <p:spPr>
          <a:xfrm>
            <a:off x="8242578" y="3134797"/>
            <a:ext cx="2816185" cy="351949"/>
          </a:xfrm>
          <a:prstGeom prst="rect">
            <a:avLst/>
          </a:prstGeom>
          <a:noFill/>
          <a:ln/>
        </p:spPr>
        <p:txBody>
          <a:bodyPr wrap="none" lIns="0" tIns="0" rIns="0" bIns="0" rtlCol="0" anchor="t"/>
          <a:lstStyle/>
          <a:p>
            <a:pPr marL="0" indent="0" algn="l">
              <a:lnSpc>
                <a:spcPts val="2750"/>
              </a:lnSpc>
              <a:buNone/>
            </a:pPr>
            <a:r>
              <a:rPr lang="en-US" sz="2200" dirty="0">
                <a:solidFill>
                  <a:srgbClr val="272525"/>
                </a:solidFill>
                <a:latin typeface="Source Serif 4 Semi Bold" pitchFamily="34" charset="0"/>
                <a:ea typeface="Source Serif 4 Semi Bold" pitchFamily="34" charset="-122"/>
                <a:cs typeface="Source Serif 4 Semi Bold" pitchFamily="34" charset="-120"/>
              </a:rPr>
              <a:t>Calculated Fields</a:t>
            </a:r>
            <a:endParaRPr lang="en-US" sz="2200" dirty="0"/>
          </a:p>
        </p:txBody>
      </p:sp>
      <p:sp>
        <p:nvSpPr>
          <p:cNvPr id="10" name="Text 6"/>
          <p:cNvSpPr/>
          <p:nvPr/>
        </p:nvSpPr>
        <p:spPr>
          <a:xfrm>
            <a:off x="8242578" y="3630335"/>
            <a:ext cx="5550098" cy="766048"/>
          </a:xfrm>
          <a:prstGeom prst="rect">
            <a:avLst/>
          </a:prstGeom>
          <a:noFill/>
          <a:ln/>
        </p:spPr>
        <p:txBody>
          <a:bodyPr wrap="square" lIns="0" tIns="0" rIns="0" bIns="0" rtlCol="0" anchor="t"/>
          <a:lstStyle/>
          <a:p>
            <a:pPr marL="0" indent="0" algn="l">
              <a:lnSpc>
                <a:spcPts val="3000"/>
              </a:lnSpc>
              <a:buNone/>
            </a:pPr>
            <a:r>
              <a:rPr lang="en-US" sz="1850" dirty="0">
                <a:solidFill>
                  <a:srgbClr val="272525"/>
                </a:solidFill>
                <a:latin typeface="Source Sans 3" pitchFamily="34" charset="0"/>
                <a:ea typeface="Source Sans 3" pitchFamily="34" charset="-122"/>
                <a:cs typeface="Source Sans 3" pitchFamily="34" charset="-120"/>
              </a:rPr>
              <a:t>Created </a:t>
            </a:r>
            <a:r>
              <a:rPr lang="en-US" sz="1850" dirty="0">
                <a:solidFill>
                  <a:srgbClr val="8061FF"/>
                </a:solidFill>
                <a:latin typeface="Source Sans 3" pitchFamily="34" charset="0"/>
                <a:ea typeface="Source Sans 3" pitchFamily="34" charset="-122"/>
                <a:cs typeface="Source Sans 3" pitchFamily="34" charset="-120"/>
              </a:rPr>
              <a:t>House Age</a:t>
            </a:r>
            <a:r>
              <a:rPr lang="en-US" sz="1850" dirty="0">
                <a:solidFill>
                  <a:srgbClr val="272525"/>
                </a:solidFill>
                <a:latin typeface="Source Sans 3" pitchFamily="34" charset="0"/>
                <a:ea typeface="Source Sans 3" pitchFamily="34" charset="-122"/>
                <a:cs typeface="Source Sans 3" pitchFamily="34" charset="-120"/>
              </a:rPr>
              <a:t> (2025 - yr_built) and </a:t>
            </a:r>
            <a:r>
              <a:rPr lang="en-US" sz="1850" dirty="0">
                <a:solidFill>
                  <a:srgbClr val="8061FF"/>
                </a:solidFill>
                <a:latin typeface="Source Sans 3" pitchFamily="34" charset="0"/>
                <a:ea typeface="Source Sans 3" pitchFamily="34" charset="-122"/>
                <a:cs typeface="Source Sans 3" pitchFamily="34" charset="-120"/>
              </a:rPr>
              <a:t>Years Since Renovation</a:t>
            </a:r>
            <a:r>
              <a:rPr lang="en-US" sz="1850" dirty="0">
                <a:solidFill>
                  <a:srgbClr val="272525"/>
                </a:solidFill>
                <a:latin typeface="Source Sans 3" pitchFamily="34" charset="0"/>
                <a:ea typeface="Source Sans 3" pitchFamily="34" charset="-122"/>
                <a:cs typeface="Source Sans 3" pitchFamily="34" charset="-120"/>
              </a:rPr>
              <a:t> (2025 - yr_renovated) for deeper insights.</a:t>
            </a:r>
            <a:endParaRPr lang="en-US" sz="1850" dirty="0"/>
          </a:p>
        </p:txBody>
      </p:sp>
      <p:sp>
        <p:nvSpPr>
          <p:cNvPr id="11" name="Shape 7"/>
          <p:cNvSpPr/>
          <p:nvPr/>
        </p:nvSpPr>
        <p:spPr>
          <a:xfrm>
            <a:off x="837724" y="4875133"/>
            <a:ext cx="538520" cy="538520"/>
          </a:xfrm>
          <a:prstGeom prst="roundRect">
            <a:avLst>
              <a:gd name="adj" fmla="val 18670"/>
            </a:avLst>
          </a:prstGeom>
          <a:solidFill>
            <a:srgbClr val="F4D4F7"/>
          </a:solidFill>
          <a:ln w="7620">
            <a:solidFill>
              <a:srgbClr val="DABADD"/>
            </a:solidFill>
            <a:prstDash val="solid"/>
          </a:ln>
        </p:spPr>
      </p:sp>
      <p:pic>
        <p:nvPicPr>
          <p:cNvPr id="12" name="Image 2" descr="preencoded.png"/>
          <p:cNvPicPr>
            <a:picLocks noChangeAspect="1"/>
          </p:cNvPicPr>
          <p:nvPr/>
        </p:nvPicPr>
        <p:blipFill>
          <a:blip r:embed="rId5"/>
          <a:stretch>
            <a:fillRect/>
          </a:stretch>
        </p:blipFill>
        <p:spPr>
          <a:xfrm>
            <a:off x="937974" y="4933117"/>
            <a:ext cx="337899" cy="422434"/>
          </a:xfrm>
          <a:prstGeom prst="rect">
            <a:avLst/>
          </a:prstGeom>
        </p:spPr>
      </p:pic>
      <p:sp>
        <p:nvSpPr>
          <p:cNvPr id="13" name="Text 8"/>
          <p:cNvSpPr/>
          <p:nvPr/>
        </p:nvSpPr>
        <p:spPr>
          <a:xfrm>
            <a:off x="1615559" y="4957405"/>
            <a:ext cx="2816185" cy="351949"/>
          </a:xfrm>
          <a:prstGeom prst="rect">
            <a:avLst/>
          </a:prstGeom>
          <a:noFill/>
          <a:ln/>
        </p:spPr>
        <p:txBody>
          <a:bodyPr wrap="none" lIns="0" tIns="0" rIns="0" bIns="0" rtlCol="0" anchor="t"/>
          <a:lstStyle/>
          <a:p>
            <a:pPr marL="0" indent="0" algn="l">
              <a:lnSpc>
                <a:spcPts val="2750"/>
              </a:lnSpc>
              <a:buNone/>
            </a:pPr>
            <a:r>
              <a:rPr lang="en-US" sz="2200" dirty="0">
                <a:solidFill>
                  <a:srgbClr val="272525"/>
                </a:solidFill>
                <a:latin typeface="Source Serif 4 Semi Bold" pitchFamily="34" charset="0"/>
                <a:ea typeface="Source Serif 4 Semi Bold" pitchFamily="34" charset="-122"/>
                <a:cs typeface="Source Serif 4 Semi Bold" pitchFamily="34" charset="-120"/>
              </a:rPr>
              <a:t>Clarity &amp; Filtering</a:t>
            </a:r>
            <a:endParaRPr lang="en-US" sz="2200" dirty="0"/>
          </a:p>
        </p:txBody>
      </p:sp>
      <p:sp>
        <p:nvSpPr>
          <p:cNvPr id="14" name="Text 9"/>
          <p:cNvSpPr/>
          <p:nvPr/>
        </p:nvSpPr>
        <p:spPr>
          <a:xfrm>
            <a:off x="1615559" y="5452943"/>
            <a:ext cx="5549979" cy="766048"/>
          </a:xfrm>
          <a:prstGeom prst="rect">
            <a:avLst/>
          </a:prstGeom>
          <a:noFill/>
          <a:ln/>
        </p:spPr>
        <p:txBody>
          <a:bodyPr wrap="square" lIns="0" tIns="0" rIns="0" bIns="0" rtlCol="0" anchor="t"/>
          <a:lstStyle/>
          <a:p>
            <a:pPr marL="0" indent="0" algn="l">
              <a:lnSpc>
                <a:spcPts val="3000"/>
              </a:lnSpc>
              <a:buNone/>
            </a:pPr>
            <a:r>
              <a:rPr lang="en-US" sz="1850" dirty="0">
                <a:solidFill>
                  <a:srgbClr val="272525"/>
                </a:solidFill>
                <a:latin typeface="Source Sans 3" pitchFamily="34" charset="0"/>
                <a:ea typeface="Source Sans 3" pitchFamily="34" charset="-122"/>
                <a:cs typeface="Source Sans 3" pitchFamily="34" charset="-120"/>
              </a:rPr>
              <a:t>Renamed confusing columns and filtered irrelevant records (e.g., zero-bedroom houses).</a:t>
            </a:r>
            <a:endParaRPr lang="en-US" sz="1850" dirty="0"/>
          </a:p>
        </p:txBody>
      </p:sp>
      <p:sp>
        <p:nvSpPr>
          <p:cNvPr id="15" name="Shape 10"/>
          <p:cNvSpPr/>
          <p:nvPr/>
        </p:nvSpPr>
        <p:spPr>
          <a:xfrm>
            <a:off x="7464743" y="4875133"/>
            <a:ext cx="538520" cy="538520"/>
          </a:xfrm>
          <a:prstGeom prst="roundRect">
            <a:avLst>
              <a:gd name="adj" fmla="val 18670"/>
            </a:avLst>
          </a:prstGeom>
          <a:solidFill>
            <a:srgbClr val="F4D4F7"/>
          </a:solidFill>
          <a:ln w="7620">
            <a:solidFill>
              <a:srgbClr val="DABADD"/>
            </a:solidFill>
            <a:prstDash val="solid"/>
          </a:ln>
        </p:spPr>
      </p:sp>
      <p:pic>
        <p:nvPicPr>
          <p:cNvPr id="16" name="Image 3" descr="preencoded.png"/>
          <p:cNvPicPr>
            <a:picLocks noChangeAspect="1"/>
          </p:cNvPicPr>
          <p:nvPr/>
        </p:nvPicPr>
        <p:blipFill>
          <a:blip r:embed="rId6"/>
          <a:stretch>
            <a:fillRect/>
          </a:stretch>
        </p:blipFill>
        <p:spPr>
          <a:xfrm>
            <a:off x="7564993" y="4933117"/>
            <a:ext cx="337899" cy="422434"/>
          </a:xfrm>
          <a:prstGeom prst="rect">
            <a:avLst/>
          </a:prstGeom>
        </p:spPr>
      </p:pic>
      <p:sp>
        <p:nvSpPr>
          <p:cNvPr id="17" name="Text 11"/>
          <p:cNvSpPr/>
          <p:nvPr/>
        </p:nvSpPr>
        <p:spPr>
          <a:xfrm>
            <a:off x="8242578" y="4957405"/>
            <a:ext cx="2816185" cy="351949"/>
          </a:xfrm>
          <a:prstGeom prst="rect">
            <a:avLst/>
          </a:prstGeom>
          <a:noFill/>
          <a:ln/>
        </p:spPr>
        <p:txBody>
          <a:bodyPr wrap="none" lIns="0" tIns="0" rIns="0" bIns="0" rtlCol="0" anchor="t"/>
          <a:lstStyle/>
          <a:p>
            <a:pPr marL="0" indent="0" algn="l">
              <a:lnSpc>
                <a:spcPts val="2750"/>
              </a:lnSpc>
              <a:buNone/>
            </a:pPr>
            <a:r>
              <a:rPr lang="en-US" sz="2200" dirty="0">
                <a:solidFill>
                  <a:srgbClr val="272525"/>
                </a:solidFill>
                <a:latin typeface="Source Serif 4 Semi Bold" pitchFamily="34" charset="0"/>
                <a:ea typeface="Source Serif 4 Semi Bold" pitchFamily="34" charset="-122"/>
                <a:cs typeface="Source Serif 4 Semi Bold" pitchFamily="34" charset="-120"/>
              </a:rPr>
              <a:t>Visualization Ready</a:t>
            </a:r>
            <a:endParaRPr lang="en-US" sz="2200" dirty="0"/>
          </a:p>
        </p:txBody>
      </p:sp>
      <p:sp>
        <p:nvSpPr>
          <p:cNvPr id="18" name="Text 12"/>
          <p:cNvSpPr/>
          <p:nvPr/>
        </p:nvSpPr>
        <p:spPr>
          <a:xfrm>
            <a:off x="8242578" y="5452943"/>
            <a:ext cx="5550098" cy="766048"/>
          </a:xfrm>
          <a:prstGeom prst="rect">
            <a:avLst/>
          </a:prstGeom>
          <a:noFill/>
          <a:ln/>
        </p:spPr>
        <p:txBody>
          <a:bodyPr wrap="square" lIns="0" tIns="0" rIns="0" bIns="0" rtlCol="0" anchor="t"/>
          <a:lstStyle/>
          <a:p>
            <a:pPr marL="0" indent="0" algn="l">
              <a:lnSpc>
                <a:spcPts val="3000"/>
              </a:lnSpc>
              <a:buNone/>
            </a:pPr>
            <a:r>
              <a:rPr lang="en-US" sz="1850" dirty="0">
                <a:solidFill>
                  <a:srgbClr val="272525"/>
                </a:solidFill>
                <a:latin typeface="Source Sans 3" pitchFamily="34" charset="0"/>
                <a:ea typeface="Source Sans 3" pitchFamily="34" charset="-122"/>
                <a:cs typeface="Source Sans 3" pitchFamily="34" charset="-120"/>
              </a:rPr>
              <a:t>Ensured data is structured and ready for meaningful Tableau visualization.</a:t>
            </a:r>
            <a:endParaRPr lang="en-US" sz="1850" dirty="0"/>
          </a:p>
        </p:txBody>
      </p:sp>
      <p:sp>
        <p:nvSpPr>
          <p:cNvPr id="19" name="Rectangle 18"/>
          <p:cNvSpPr/>
          <p:nvPr/>
        </p:nvSpPr>
        <p:spPr>
          <a:xfrm>
            <a:off x="12790170" y="7635240"/>
            <a:ext cx="1714500" cy="502920"/>
          </a:xfrm>
          <a:prstGeom prst="rect">
            <a:avLst/>
          </a:prstGeom>
          <a:solidFill>
            <a:srgbClr val="FEFDFE"/>
          </a:solidFill>
          <a:ln>
            <a:solidFill>
              <a:srgbClr val="FEFD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mph" presetSubtype="0" fill="hold" grpId="0" nodeType="clickEffect">
                                  <p:stCondLst>
                                    <p:cond delay="0"/>
                                  </p:stCondLst>
                                  <p:childTnLst>
                                    <p:animClr clrSpc="hsl" dir="cw">
                                      <p:cBhvr override="childStyle">
                                        <p:cTn id="6" dur="500" fill="hold"/>
                                        <p:tgtEl>
                                          <p:spTgt spid="2"/>
                                        </p:tgtEl>
                                        <p:attrNameLst>
                                          <p:attrName>style.color</p:attrName>
                                        </p:attrNameLst>
                                      </p:cBhvr>
                                      <p:by>
                                        <p:hsl h="0" s="-12549" l="-25098"/>
                                      </p:by>
                                    </p:animClr>
                                    <p:animClr clrSpc="hsl" dir="cw">
                                      <p:cBhvr>
                                        <p:cTn id="7" dur="500" fill="hold"/>
                                        <p:tgtEl>
                                          <p:spTgt spid="2"/>
                                        </p:tgtEl>
                                        <p:attrNameLst>
                                          <p:attrName>fillcolor</p:attrName>
                                        </p:attrNameLst>
                                      </p:cBhvr>
                                      <p:by>
                                        <p:hsl h="0" s="-12549" l="-25098"/>
                                      </p:by>
                                    </p:animClr>
                                    <p:animClr clrSpc="hsl" dir="cw">
                                      <p:cBhvr>
                                        <p:cTn id="8" dur="500" fill="hold"/>
                                        <p:tgtEl>
                                          <p:spTgt spid="2"/>
                                        </p:tgtEl>
                                        <p:attrNameLst>
                                          <p:attrName>stroke.color</p:attrName>
                                        </p:attrNameLst>
                                      </p:cBhvr>
                                      <p:by>
                                        <p:hsl h="0" s="-12549" l="-25098"/>
                                      </p:by>
                                    </p:animClr>
                                    <p:set>
                                      <p:cBhvr>
                                        <p:cTn id="9" dur="500" fill="hold"/>
                                        <p:tgtEl>
                                          <p:spTgt spid="2"/>
                                        </p:tgtEl>
                                        <p:attrNameLst>
                                          <p:attrName>fill.type</p:attrName>
                                        </p:attrNameLst>
                                      </p:cBhvr>
                                      <p:to>
                                        <p:strVal val="solid"/>
                                      </p:to>
                                    </p:set>
                                  </p:childTnLst>
                                </p:cTn>
                              </p:par>
                              <p:par>
                                <p:cTn id="10" presetID="24" presetClass="emph" presetSubtype="0" fill="hold" nodeType="withEffect">
                                  <p:stCondLst>
                                    <p:cond delay="0"/>
                                  </p:stCondLst>
                                  <p:childTnLst>
                                    <p:animClr clrSpc="hsl" dir="cw">
                                      <p:cBhvr override="childStyle">
                                        <p:cTn id="11" dur="500" fill="hold"/>
                                        <p:tgtEl>
                                          <p:spTgt spid="3"/>
                                        </p:tgtEl>
                                        <p:attrNameLst>
                                          <p:attrName>style.color</p:attrName>
                                        </p:attrNameLst>
                                      </p:cBhvr>
                                      <p:by>
                                        <p:hsl h="0" s="-12549" l="-25098"/>
                                      </p:by>
                                    </p:animClr>
                                    <p:animClr clrSpc="hsl" dir="cw">
                                      <p:cBhvr>
                                        <p:cTn id="12" dur="500" fill="hold"/>
                                        <p:tgtEl>
                                          <p:spTgt spid="3"/>
                                        </p:tgtEl>
                                        <p:attrNameLst>
                                          <p:attrName>fillcolor</p:attrName>
                                        </p:attrNameLst>
                                      </p:cBhvr>
                                      <p:by>
                                        <p:hsl h="0" s="-12549" l="-25098"/>
                                      </p:by>
                                    </p:animClr>
                                    <p:animClr clrSpc="hsl" dir="cw">
                                      <p:cBhvr>
                                        <p:cTn id="13" dur="500" fill="hold"/>
                                        <p:tgtEl>
                                          <p:spTgt spid="3"/>
                                        </p:tgtEl>
                                        <p:attrNameLst>
                                          <p:attrName>stroke.color</p:attrName>
                                        </p:attrNameLst>
                                      </p:cBhvr>
                                      <p:by>
                                        <p:hsl h="0" s="-12549" l="-25098"/>
                                      </p:by>
                                    </p:animClr>
                                    <p:set>
                                      <p:cBhvr>
                                        <p:cTn id="14" dur="500" fill="hold"/>
                                        <p:tgtEl>
                                          <p:spTgt spid="3"/>
                                        </p:tgtEl>
                                        <p:attrNameLst>
                                          <p:attrName>fill.type</p:attrName>
                                        </p:attrNameLst>
                                      </p:cBhvr>
                                      <p:to>
                                        <p:strVal val="solid"/>
                                      </p:to>
                                    </p:set>
                                  </p:childTnLst>
                                </p:cTn>
                              </p:par>
                              <p:par>
                                <p:cTn id="15" presetID="24" presetClass="emph" presetSubtype="0" fill="hold" nodeType="withEffect">
                                  <p:stCondLst>
                                    <p:cond delay="0"/>
                                  </p:stCondLst>
                                  <p:childTnLst>
                                    <p:animClr clrSpc="hsl" dir="cw">
                                      <p:cBhvr override="childStyle">
                                        <p:cTn id="16" dur="500" fill="hold"/>
                                        <p:tgtEl>
                                          <p:spTgt spid="4"/>
                                        </p:tgtEl>
                                        <p:attrNameLst>
                                          <p:attrName>style.color</p:attrName>
                                        </p:attrNameLst>
                                      </p:cBhvr>
                                      <p:by>
                                        <p:hsl h="0" s="-12549" l="-25098"/>
                                      </p:by>
                                    </p:animClr>
                                    <p:animClr clrSpc="hsl" dir="cw">
                                      <p:cBhvr>
                                        <p:cTn id="17" dur="500" fill="hold"/>
                                        <p:tgtEl>
                                          <p:spTgt spid="4"/>
                                        </p:tgtEl>
                                        <p:attrNameLst>
                                          <p:attrName>fillcolor</p:attrName>
                                        </p:attrNameLst>
                                      </p:cBhvr>
                                      <p:by>
                                        <p:hsl h="0" s="-12549" l="-25098"/>
                                      </p:by>
                                    </p:animClr>
                                    <p:animClr clrSpc="hsl" dir="cw">
                                      <p:cBhvr>
                                        <p:cTn id="18" dur="500" fill="hold"/>
                                        <p:tgtEl>
                                          <p:spTgt spid="4"/>
                                        </p:tgtEl>
                                        <p:attrNameLst>
                                          <p:attrName>stroke.color</p:attrName>
                                        </p:attrNameLst>
                                      </p:cBhvr>
                                      <p:by>
                                        <p:hsl h="0" s="-12549" l="-25098"/>
                                      </p:by>
                                    </p:animClr>
                                    <p:set>
                                      <p:cBhvr>
                                        <p:cTn id="19" dur="500" fill="hold"/>
                                        <p:tgtEl>
                                          <p:spTgt spid="4"/>
                                        </p:tgtEl>
                                        <p:attrNameLst>
                                          <p:attrName>fill.type</p:attrName>
                                        </p:attrNameLst>
                                      </p:cBhvr>
                                      <p:to>
                                        <p:strVal val="solid"/>
                                      </p:to>
                                    </p:set>
                                  </p:childTnLst>
                                </p:cTn>
                              </p:par>
                              <p:par>
                                <p:cTn id="20" presetID="24" presetClass="emph" presetSubtype="0" fill="hold" grpId="0" nodeType="withEffect">
                                  <p:stCondLst>
                                    <p:cond delay="0"/>
                                  </p:stCondLst>
                                  <p:childTnLst>
                                    <p:animClr clrSpc="hsl" dir="cw">
                                      <p:cBhvr override="childStyle">
                                        <p:cTn id="21" dur="500" fill="hold"/>
                                        <p:tgtEl>
                                          <p:spTgt spid="5"/>
                                        </p:tgtEl>
                                        <p:attrNameLst>
                                          <p:attrName>style.color</p:attrName>
                                        </p:attrNameLst>
                                      </p:cBhvr>
                                      <p:by>
                                        <p:hsl h="0" s="-12549" l="-25098"/>
                                      </p:by>
                                    </p:animClr>
                                    <p:animClr clrSpc="hsl" dir="cw">
                                      <p:cBhvr>
                                        <p:cTn id="22" dur="500" fill="hold"/>
                                        <p:tgtEl>
                                          <p:spTgt spid="5"/>
                                        </p:tgtEl>
                                        <p:attrNameLst>
                                          <p:attrName>fillcolor</p:attrName>
                                        </p:attrNameLst>
                                      </p:cBhvr>
                                      <p:by>
                                        <p:hsl h="0" s="-12549" l="-25098"/>
                                      </p:by>
                                    </p:animClr>
                                    <p:animClr clrSpc="hsl" dir="cw">
                                      <p:cBhvr>
                                        <p:cTn id="23" dur="500" fill="hold"/>
                                        <p:tgtEl>
                                          <p:spTgt spid="5"/>
                                        </p:tgtEl>
                                        <p:attrNameLst>
                                          <p:attrName>stroke.color</p:attrName>
                                        </p:attrNameLst>
                                      </p:cBhvr>
                                      <p:by>
                                        <p:hsl h="0" s="-12549" l="-25098"/>
                                      </p:by>
                                    </p:animClr>
                                    <p:set>
                                      <p:cBhvr>
                                        <p:cTn id="24" dur="500" fill="hold"/>
                                        <p:tgtEl>
                                          <p:spTgt spid="5"/>
                                        </p:tgtEl>
                                        <p:attrNameLst>
                                          <p:attrName>fill.type</p:attrName>
                                        </p:attrNameLst>
                                      </p:cBhvr>
                                      <p:to>
                                        <p:strVal val="solid"/>
                                      </p:to>
                                    </p:set>
                                  </p:childTnLst>
                                </p:cTn>
                              </p:par>
                              <p:par>
                                <p:cTn id="25" presetID="24" presetClass="emph" presetSubtype="0" fill="hold" grpId="0" nodeType="withEffect">
                                  <p:stCondLst>
                                    <p:cond delay="0"/>
                                  </p:stCondLst>
                                  <p:childTnLst>
                                    <p:animClr clrSpc="hsl" dir="cw">
                                      <p:cBhvr override="childStyle">
                                        <p:cTn id="26" dur="500" fill="hold"/>
                                        <p:tgtEl>
                                          <p:spTgt spid="6"/>
                                        </p:tgtEl>
                                        <p:attrNameLst>
                                          <p:attrName>style.color</p:attrName>
                                        </p:attrNameLst>
                                      </p:cBhvr>
                                      <p:by>
                                        <p:hsl h="0" s="-12549" l="-25098"/>
                                      </p:by>
                                    </p:animClr>
                                    <p:animClr clrSpc="hsl" dir="cw">
                                      <p:cBhvr>
                                        <p:cTn id="27" dur="500" fill="hold"/>
                                        <p:tgtEl>
                                          <p:spTgt spid="6"/>
                                        </p:tgtEl>
                                        <p:attrNameLst>
                                          <p:attrName>fillcolor</p:attrName>
                                        </p:attrNameLst>
                                      </p:cBhvr>
                                      <p:by>
                                        <p:hsl h="0" s="-12549" l="-25098"/>
                                      </p:by>
                                    </p:animClr>
                                    <p:animClr clrSpc="hsl" dir="cw">
                                      <p:cBhvr>
                                        <p:cTn id="28" dur="500" fill="hold"/>
                                        <p:tgtEl>
                                          <p:spTgt spid="6"/>
                                        </p:tgtEl>
                                        <p:attrNameLst>
                                          <p:attrName>stroke.color</p:attrName>
                                        </p:attrNameLst>
                                      </p:cBhvr>
                                      <p:by>
                                        <p:hsl h="0" s="-12549" l="-25098"/>
                                      </p:by>
                                    </p:animClr>
                                    <p:set>
                                      <p:cBhvr>
                                        <p:cTn id="29" dur="500" fill="hold"/>
                                        <p:tgtEl>
                                          <p:spTgt spid="6"/>
                                        </p:tgtEl>
                                        <p:attrNameLst>
                                          <p:attrName>fill.type</p:attrName>
                                        </p:attrNameLst>
                                      </p:cBhvr>
                                      <p:to>
                                        <p:strVal val="solid"/>
                                      </p:to>
                                    </p:set>
                                  </p:childTnLst>
                                </p:cTn>
                              </p:par>
                              <p:par>
                                <p:cTn id="30" presetID="24" presetClass="emph" presetSubtype="0" fill="hold" nodeType="withEffect">
                                  <p:stCondLst>
                                    <p:cond delay="0"/>
                                  </p:stCondLst>
                                  <p:childTnLst>
                                    <p:animClr clrSpc="hsl" dir="cw">
                                      <p:cBhvr override="childStyle">
                                        <p:cTn id="31" dur="500" fill="hold"/>
                                        <p:tgtEl>
                                          <p:spTgt spid="7"/>
                                        </p:tgtEl>
                                        <p:attrNameLst>
                                          <p:attrName>style.color</p:attrName>
                                        </p:attrNameLst>
                                      </p:cBhvr>
                                      <p:by>
                                        <p:hsl h="0" s="-12549" l="-25098"/>
                                      </p:by>
                                    </p:animClr>
                                    <p:animClr clrSpc="hsl" dir="cw">
                                      <p:cBhvr>
                                        <p:cTn id="32" dur="500" fill="hold"/>
                                        <p:tgtEl>
                                          <p:spTgt spid="7"/>
                                        </p:tgtEl>
                                        <p:attrNameLst>
                                          <p:attrName>fillcolor</p:attrName>
                                        </p:attrNameLst>
                                      </p:cBhvr>
                                      <p:by>
                                        <p:hsl h="0" s="-12549" l="-25098"/>
                                      </p:by>
                                    </p:animClr>
                                    <p:animClr clrSpc="hsl" dir="cw">
                                      <p:cBhvr>
                                        <p:cTn id="33" dur="500" fill="hold"/>
                                        <p:tgtEl>
                                          <p:spTgt spid="7"/>
                                        </p:tgtEl>
                                        <p:attrNameLst>
                                          <p:attrName>stroke.color</p:attrName>
                                        </p:attrNameLst>
                                      </p:cBhvr>
                                      <p:by>
                                        <p:hsl h="0" s="-12549" l="-25098"/>
                                      </p:by>
                                    </p:animClr>
                                    <p:set>
                                      <p:cBhvr>
                                        <p:cTn id="34" dur="500" fill="hold"/>
                                        <p:tgtEl>
                                          <p:spTgt spid="7"/>
                                        </p:tgtEl>
                                        <p:attrNameLst>
                                          <p:attrName>fill.type</p:attrName>
                                        </p:attrNameLst>
                                      </p:cBhvr>
                                      <p:to>
                                        <p:strVal val="solid"/>
                                      </p:to>
                                    </p:set>
                                  </p:childTnLst>
                                </p:cTn>
                              </p:par>
                              <p:par>
                                <p:cTn id="35" presetID="24" presetClass="emph" presetSubtype="0" fill="hold" nodeType="withEffect">
                                  <p:stCondLst>
                                    <p:cond delay="0"/>
                                  </p:stCondLst>
                                  <p:childTnLst>
                                    <p:animClr clrSpc="hsl" dir="cw">
                                      <p:cBhvr override="childStyle">
                                        <p:cTn id="36" dur="500" fill="hold"/>
                                        <p:tgtEl>
                                          <p:spTgt spid="8"/>
                                        </p:tgtEl>
                                        <p:attrNameLst>
                                          <p:attrName>style.color</p:attrName>
                                        </p:attrNameLst>
                                      </p:cBhvr>
                                      <p:by>
                                        <p:hsl h="0" s="-12549" l="-25098"/>
                                      </p:by>
                                    </p:animClr>
                                    <p:animClr clrSpc="hsl" dir="cw">
                                      <p:cBhvr>
                                        <p:cTn id="37" dur="500" fill="hold"/>
                                        <p:tgtEl>
                                          <p:spTgt spid="8"/>
                                        </p:tgtEl>
                                        <p:attrNameLst>
                                          <p:attrName>fillcolor</p:attrName>
                                        </p:attrNameLst>
                                      </p:cBhvr>
                                      <p:by>
                                        <p:hsl h="0" s="-12549" l="-25098"/>
                                      </p:by>
                                    </p:animClr>
                                    <p:animClr clrSpc="hsl" dir="cw">
                                      <p:cBhvr>
                                        <p:cTn id="38" dur="500" fill="hold"/>
                                        <p:tgtEl>
                                          <p:spTgt spid="8"/>
                                        </p:tgtEl>
                                        <p:attrNameLst>
                                          <p:attrName>stroke.color</p:attrName>
                                        </p:attrNameLst>
                                      </p:cBhvr>
                                      <p:by>
                                        <p:hsl h="0" s="-12549" l="-25098"/>
                                      </p:by>
                                    </p:animClr>
                                    <p:set>
                                      <p:cBhvr>
                                        <p:cTn id="39" dur="500" fill="hold"/>
                                        <p:tgtEl>
                                          <p:spTgt spid="8"/>
                                        </p:tgtEl>
                                        <p:attrNameLst>
                                          <p:attrName>fill.type</p:attrName>
                                        </p:attrNameLst>
                                      </p:cBhvr>
                                      <p:to>
                                        <p:strVal val="solid"/>
                                      </p:to>
                                    </p:set>
                                  </p:childTnLst>
                                </p:cTn>
                              </p:par>
                              <p:par>
                                <p:cTn id="40" presetID="24" presetClass="emph" presetSubtype="0" fill="hold" grpId="0" nodeType="withEffect">
                                  <p:stCondLst>
                                    <p:cond delay="0"/>
                                  </p:stCondLst>
                                  <p:childTnLst>
                                    <p:animClr clrSpc="hsl" dir="cw">
                                      <p:cBhvr override="childStyle">
                                        <p:cTn id="41" dur="500" fill="hold"/>
                                        <p:tgtEl>
                                          <p:spTgt spid="9"/>
                                        </p:tgtEl>
                                        <p:attrNameLst>
                                          <p:attrName>style.color</p:attrName>
                                        </p:attrNameLst>
                                      </p:cBhvr>
                                      <p:by>
                                        <p:hsl h="0" s="-12549" l="-25098"/>
                                      </p:by>
                                    </p:animClr>
                                    <p:animClr clrSpc="hsl" dir="cw">
                                      <p:cBhvr>
                                        <p:cTn id="42" dur="500" fill="hold"/>
                                        <p:tgtEl>
                                          <p:spTgt spid="9"/>
                                        </p:tgtEl>
                                        <p:attrNameLst>
                                          <p:attrName>fillcolor</p:attrName>
                                        </p:attrNameLst>
                                      </p:cBhvr>
                                      <p:by>
                                        <p:hsl h="0" s="-12549" l="-25098"/>
                                      </p:by>
                                    </p:animClr>
                                    <p:animClr clrSpc="hsl" dir="cw">
                                      <p:cBhvr>
                                        <p:cTn id="43" dur="500" fill="hold"/>
                                        <p:tgtEl>
                                          <p:spTgt spid="9"/>
                                        </p:tgtEl>
                                        <p:attrNameLst>
                                          <p:attrName>stroke.color</p:attrName>
                                        </p:attrNameLst>
                                      </p:cBhvr>
                                      <p:by>
                                        <p:hsl h="0" s="-12549" l="-25098"/>
                                      </p:by>
                                    </p:animClr>
                                    <p:set>
                                      <p:cBhvr>
                                        <p:cTn id="44" dur="500" fill="hold"/>
                                        <p:tgtEl>
                                          <p:spTgt spid="9"/>
                                        </p:tgtEl>
                                        <p:attrNameLst>
                                          <p:attrName>fill.type</p:attrName>
                                        </p:attrNameLst>
                                      </p:cBhvr>
                                      <p:to>
                                        <p:strVal val="solid"/>
                                      </p:to>
                                    </p:set>
                                  </p:childTnLst>
                                </p:cTn>
                              </p:par>
                              <p:par>
                                <p:cTn id="45" presetID="24" presetClass="emph" presetSubtype="0" fill="hold" nodeType="withEffect">
                                  <p:stCondLst>
                                    <p:cond delay="0"/>
                                  </p:stCondLst>
                                  <p:childTnLst>
                                    <p:animClr clrSpc="hsl" dir="cw">
                                      <p:cBhvr override="childStyle">
                                        <p:cTn id="46" dur="500" fill="hold"/>
                                        <p:tgtEl>
                                          <p:spTgt spid="11"/>
                                        </p:tgtEl>
                                        <p:attrNameLst>
                                          <p:attrName>style.color</p:attrName>
                                        </p:attrNameLst>
                                      </p:cBhvr>
                                      <p:by>
                                        <p:hsl h="0" s="-12549" l="-25098"/>
                                      </p:by>
                                    </p:animClr>
                                    <p:animClr clrSpc="hsl" dir="cw">
                                      <p:cBhvr>
                                        <p:cTn id="47" dur="500" fill="hold"/>
                                        <p:tgtEl>
                                          <p:spTgt spid="11"/>
                                        </p:tgtEl>
                                        <p:attrNameLst>
                                          <p:attrName>fillcolor</p:attrName>
                                        </p:attrNameLst>
                                      </p:cBhvr>
                                      <p:by>
                                        <p:hsl h="0" s="-12549" l="-25098"/>
                                      </p:by>
                                    </p:animClr>
                                    <p:animClr clrSpc="hsl" dir="cw">
                                      <p:cBhvr>
                                        <p:cTn id="48" dur="500" fill="hold"/>
                                        <p:tgtEl>
                                          <p:spTgt spid="11"/>
                                        </p:tgtEl>
                                        <p:attrNameLst>
                                          <p:attrName>stroke.color</p:attrName>
                                        </p:attrNameLst>
                                      </p:cBhvr>
                                      <p:by>
                                        <p:hsl h="0" s="-12549" l="-25098"/>
                                      </p:by>
                                    </p:animClr>
                                    <p:set>
                                      <p:cBhvr>
                                        <p:cTn id="49" dur="500" fill="hold"/>
                                        <p:tgtEl>
                                          <p:spTgt spid="11"/>
                                        </p:tgtEl>
                                        <p:attrNameLst>
                                          <p:attrName>fill.type</p:attrName>
                                        </p:attrNameLst>
                                      </p:cBhvr>
                                      <p:to>
                                        <p:strVal val="solid"/>
                                      </p:to>
                                    </p:set>
                                  </p:childTnLst>
                                </p:cTn>
                              </p:par>
                              <p:par>
                                <p:cTn id="50" presetID="24" presetClass="emph" presetSubtype="0" fill="hold" nodeType="withEffect">
                                  <p:stCondLst>
                                    <p:cond delay="0"/>
                                  </p:stCondLst>
                                  <p:childTnLst>
                                    <p:animClr clrSpc="hsl" dir="cw">
                                      <p:cBhvr override="childStyle">
                                        <p:cTn id="51" dur="500" fill="hold"/>
                                        <p:tgtEl>
                                          <p:spTgt spid="12"/>
                                        </p:tgtEl>
                                        <p:attrNameLst>
                                          <p:attrName>style.color</p:attrName>
                                        </p:attrNameLst>
                                      </p:cBhvr>
                                      <p:by>
                                        <p:hsl h="0" s="-12549" l="-25098"/>
                                      </p:by>
                                    </p:animClr>
                                    <p:animClr clrSpc="hsl" dir="cw">
                                      <p:cBhvr>
                                        <p:cTn id="52" dur="500" fill="hold"/>
                                        <p:tgtEl>
                                          <p:spTgt spid="12"/>
                                        </p:tgtEl>
                                        <p:attrNameLst>
                                          <p:attrName>fillcolor</p:attrName>
                                        </p:attrNameLst>
                                      </p:cBhvr>
                                      <p:by>
                                        <p:hsl h="0" s="-12549" l="-25098"/>
                                      </p:by>
                                    </p:animClr>
                                    <p:animClr clrSpc="hsl" dir="cw">
                                      <p:cBhvr>
                                        <p:cTn id="53" dur="500" fill="hold"/>
                                        <p:tgtEl>
                                          <p:spTgt spid="12"/>
                                        </p:tgtEl>
                                        <p:attrNameLst>
                                          <p:attrName>stroke.color</p:attrName>
                                        </p:attrNameLst>
                                      </p:cBhvr>
                                      <p:by>
                                        <p:hsl h="0" s="-12549" l="-25098"/>
                                      </p:by>
                                    </p:animClr>
                                    <p:set>
                                      <p:cBhvr>
                                        <p:cTn id="54" dur="500" fill="hold"/>
                                        <p:tgtEl>
                                          <p:spTgt spid="12"/>
                                        </p:tgtEl>
                                        <p:attrNameLst>
                                          <p:attrName>fill.type</p:attrName>
                                        </p:attrNameLst>
                                      </p:cBhvr>
                                      <p:to>
                                        <p:strVal val="solid"/>
                                      </p:to>
                                    </p:set>
                                  </p:childTnLst>
                                </p:cTn>
                              </p:par>
                              <p:par>
                                <p:cTn id="55" presetID="24" presetClass="emph" presetSubtype="0" fill="hold" grpId="0" nodeType="withEffect">
                                  <p:stCondLst>
                                    <p:cond delay="0"/>
                                  </p:stCondLst>
                                  <p:childTnLst>
                                    <p:animClr clrSpc="hsl" dir="cw">
                                      <p:cBhvr override="childStyle">
                                        <p:cTn id="56" dur="500" fill="hold"/>
                                        <p:tgtEl>
                                          <p:spTgt spid="13"/>
                                        </p:tgtEl>
                                        <p:attrNameLst>
                                          <p:attrName>style.color</p:attrName>
                                        </p:attrNameLst>
                                      </p:cBhvr>
                                      <p:by>
                                        <p:hsl h="0" s="-12549" l="-25098"/>
                                      </p:by>
                                    </p:animClr>
                                    <p:animClr clrSpc="hsl" dir="cw">
                                      <p:cBhvr>
                                        <p:cTn id="57" dur="500" fill="hold"/>
                                        <p:tgtEl>
                                          <p:spTgt spid="13"/>
                                        </p:tgtEl>
                                        <p:attrNameLst>
                                          <p:attrName>fillcolor</p:attrName>
                                        </p:attrNameLst>
                                      </p:cBhvr>
                                      <p:by>
                                        <p:hsl h="0" s="-12549" l="-25098"/>
                                      </p:by>
                                    </p:animClr>
                                    <p:animClr clrSpc="hsl" dir="cw">
                                      <p:cBhvr>
                                        <p:cTn id="58" dur="500" fill="hold"/>
                                        <p:tgtEl>
                                          <p:spTgt spid="13"/>
                                        </p:tgtEl>
                                        <p:attrNameLst>
                                          <p:attrName>stroke.color</p:attrName>
                                        </p:attrNameLst>
                                      </p:cBhvr>
                                      <p:by>
                                        <p:hsl h="0" s="-12549" l="-25098"/>
                                      </p:by>
                                    </p:animClr>
                                    <p:set>
                                      <p:cBhvr>
                                        <p:cTn id="59" dur="500" fill="hold"/>
                                        <p:tgtEl>
                                          <p:spTgt spid="13"/>
                                        </p:tgtEl>
                                        <p:attrNameLst>
                                          <p:attrName>fill.type</p:attrName>
                                        </p:attrNameLst>
                                      </p:cBhvr>
                                      <p:to>
                                        <p:strVal val="solid"/>
                                      </p:to>
                                    </p:set>
                                  </p:childTnLst>
                                </p:cTn>
                              </p:par>
                              <p:par>
                                <p:cTn id="60" presetID="24" presetClass="emph" presetSubtype="0" fill="hold" grpId="0" nodeType="withEffect">
                                  <p:stCondLst>
                                    <p:cond delay="0"/>
                                  </p:stCondLst>
                                  <p:childTnLst>
                                    <p:animClr clrSpc="hsl" dir="cw">
                                      <p:cBhvr override="childStyle">
                                        <p:cTn id="61" dur="500" fill="hold"/>
                                        <p:tgtEl>
                                          <p:spTgt spid="14"/>
                                        </p:tgtEl>
                                        <p:attrNameLst>
                                          <p:attrName>style.color</p:attrName>
                                        </p:attrNameLst>
                                      </p:cBhvr>
                                      <p:by>
                                        <p:hsl h="0" s="-12549" l="-25098"/>
                                      </p:by>
                                    </p:animClr>
                                    <p:animClr clrSpc="hsl" dir="cw">
                                      <p:cBhvr>
                                        <p:cTn id="62" dur="500" fill="hold"/>
                                        <p:tgtEl>
                                          <p:spTgt spid="14"/>
                                        </p:tgtEl>
                                        <p:attrNameLst>
                                          <p:attrName>fillcolor</p:attrName>
                                        </p:attrNameLst>
                                      </p:cBhvr>
                                      <p:by>
                                        <p:hsl h="0" s="-12549" l="-25098"/>
                                      </p:by>
                                    </p:animClr>
                                    <p:animClr clrSpc="hsl" dir="cw">
                                      <p:cBhvr>
                                        <p:cTn id="63" dur="500" fill="hold"/>
                                        <p:tgtEl>
                                          <p:spTgt spid="14"/>
                                        </p:tgtEl>
                                        <p:attrNameLst>
                                          <p:attrName>stroke.color</p:attrName>
                                        </p:attrNameLst>
                                      </p:cBhvr>
                                      <p:by>
                                        <p:hsl h="0" s="-12549" l="-25098"/>
                                      </p:by>
                                    </p:animClr>
                                    <p:set>
                                      <p:cBhvr>
                                        <p:cTn id="64" dur="500" fill="hold"/>
                                        <p:tgtEl>
                                          <p:spTgt spid="14"/>
                                        </p:tgtEl>
                                        <p:attrNameLst>
                                          <p:attrName>fill.type</p:attrName>
                                        </p:attrNameLst>
                                      </p:cBhvr>
                                      <p:to>
                                        <p:strVal val="solid"/>
                                      </p:to>
                                    </p:set>
                                  </p:childTnLst>
                                </p:cTn>
                              </p:par>
                              <p:par>
                                <p:cTn id="65" presetID="24" presetClass="emph" presetSubtype="0" fill="hold" nodeType="withEffect">
                                  <p:stCondLst>
                                    <p:cond delay="0"/>
                                  </p:stCondLst>
                                  <p:childTnLst>
                                    <p:animClr clrSpc="hsl" dir="cw">
                                      <p:cBhvr override="childStyle">
                                        <p:cTn id="66" dur="500" fill="hold"/>
                                        <p:tgtEl>
                                          <p:spTgt spid="15"/>
                                        </p:tgtEl>
                                        <p:attrNameLst>
                                          <p:attrName>style.color</p:attrName>
                                        </p:attrNameLst>
                                      </p:cBhvr>
                                      <p:by>
                                        <p:hsl h="0" s="-12549" l="-25098"/>
                                      </p:by>
                                    </p:animClr>
                                    <p:animClr clrSpc="hsl" dir="cw">
                                      <p:cBhvr>
                                        <p:cTn id="67" dur="500" fill="hold"/>
                                        <p:tgtEl>
                                          <p:spTgt spid="15"/>
                                        </p:tgtEl>
                                        <p:attrNameLst>
                                          <p:attrName>fillcolor</p:attrName>
                                        </p:attrNameLst>
                                      </p:cBhvr>
                                      <p:by>
                                        <p:hsl h="0" s="-12549" l="-25098"/>
                                      </p:by>
                                    </p:animClr>
                                    <p:animClr clrSpc="hsl" dir="cw">
                                      <p:cBhvr>
                                        <p:cTn id="68" dur="500" fill="hold"/>
                                        <p:tgtEl>
                                          <p:spTgt spid="15"/>
                                        </p:tgtEl>
                                        <p:attrNameLst>
                                          <p:attrName>stroke.color</p:attrName>
                                        </p:attrNameLst>
                                      </p:cBhvr>
                                      <p:by>
                                        <p:hsl h="0" s="-12549" l="-25098"/>
                                      </p:by>
                                    </p:animClr>
                                    <p:set>
                                      <p:cBhvr>
                                        <p:cTn id="69" dur="500" fill="hold"/>
                                        <p:tgtEl>
                                          <p:spTgt spid="15"/>
                                        </p:tgtEl>
                                        <p:attrNameLst>
                                          <p:attrName>fill.type</p:attrName>
                                        </p:attrNameLst>
                                      </p:cBhvr>
                                      <p:to>
                                        <p:strVal val="solid"/>
                                      </p:to>
                                    </p:set>
                                  </p:childTnLst>
                                </p:cTn>
                              </p:par>
                              <p:par>
                                <p:cTn id="70" presetID="24" presetClass="emph" presetSubtype="0" fill="hold" nodeType="withEffect">
                                  <p:stCondLst>
                                    <p:cond delay="0"/>
                                  </p:stCondLst>
                                  <p:childTnLst>
                                    <p:animClr clrSpc="hsl" dir="cw">
                                      <p:cBhvr override="childStyle">
                                        <p:cTn id="71" dur="500" fill="hold"/>
                                        <p:tgtEl>
                                          <p:spTgt spid="16"/>
                                        </p:tgtEl>
                                        <p:attrNameLst>
                                          <p:attrName>style.color</p:attrName>
                                        </p:attrNameLst>
                                      </p:cBhvr>
                                      <p:by>
                                        <p:hsl h="0" s="-12549" l="-25098"/>
                                      </p:by>
                                    </p:animClr>
                                    <p:animClr clrSpc="hsl" dir="cw">
                                      <p:cBhvr>
                                        <p:cTn id="72" dur="500" fill="hold"/>
                                        <p:tgtEl>
                                          <p:spTgt spid="16"/>
                                        </p:tgtEl>
                                        <p:attrNameLst>
                                          <p:attrName>fillcolor</p:attrName>
                                        </p:attrNameLst>
                                      </p:cBhvr>
                                      <p:by>
                                        <p:hsl h="0" s="-12549" l="-25098"/>
                                      </p:by>
                                    </p:animClr>
                                    <p:animClr clrSpc="hsl" dir="cw">
                                      <p:cBhvr>
                                        <p:cTn id="73" dur="500" fill="hold"/>
                                        <p:tgtEl>
                                          <p:spTgt spid="16"/>
                                        </p:tgtEl>
                                        <p:attrNameLst>
                                          <p:attrName>stroke.color</p:attrName>
                                        </p:attrNameLst>
                                      </p:cBhvr>
                                      <p:by>
                                        <p:hsl h="0" s="-12549" l="-25098"/>
                                      </p:by>
                                    </p:animClr>
                                    <p:set>
                                      <p:cBhvr>
                                        <p:cTn id="74" dur="500" fill="hold"/>
                                        <p:tgtEl>
                                          <p:spTgt spid="16"/>
                                        </p:tgtEl>
                                        <p:attrNameLst>
                                          <p:attrName>fill.type</p:attrName>
                                        </p:attrNameLst>
                                      </p:cBhvr>
                                      <p:to>
                                        <p:strVal val="solid"/>
                                      </p:to>
                                    </p:set>
                                  </p:childTnLst>
                                </p:cTn>
                              </p:par>
                              <p:par>
                                <p:cTn id="75" presetID="24" presetClass="emph" presetSubtype="0" fill="hold" grpId="0" nodeType="withEffect">
                                  <p:stCondLst>
                                    <p:cond delay="0"/>
                                  </p:stCondLst>
                                  <p:childTnLst>
                                    <p:animClr clrSpc="hsl" dir="cw">
                                      <p:cBhvr override="childStyle">
                                        <p:cTn id="76" dur="500" fill="hold"/>
                                        <p:tgtEl>
                                          <p:spTgt spid="17"/>
                                        </p:tgtEl>
                                        <p:attrNameLst>
                                          <p:attrName>style.color</p:attrName>
                                        </p:attrNameLst>
                                      </p:cBhvr>
                                      <p:by>
                                        <p:hsl h="0" s="-12549" l="-25098"/>
                                      </p:by>
                                    </p:animClr>
                                    <p:animClr clrSpc="hsl" dir="cw">
                                      <p:cBhvr>
                                        <p:cTn id="77" dur="500" fill="hold"/>
                                        <p:tgtEl>
                                          <p:spTgt spid="17"/>
                                        </p:tgtEl>
                                        <p:attrNameLst>
                                          <p:attrName>fillcolor</p:attrName>
                                        </p:attrNameLst>
                                      </p:cBhvr>
                                      <p:by>
                                        <p:hsl h="0" s="-12549" l="-25098"/>
                                      </p:by>
                                    </p:animClr>
                                    <p:animClr clrSpc="hsl" dir="cw">
                                      <p:cBhvr>
                                        <p:cTn id="78" dur="500" fill="hold"/>
                                        <p:tgtEl>
                                          <p:spTgt spid="17"/>
                                        </p:tgtEl>
                                        <p:attrNameLst>
                                          <p:attrName>stroke.color</p:attrName>
                                        </p:attrNameLst>
                                      </p:cBhvr>
                                      <p:by>
                                        <p:hsl h="0" s="-12549" l="-25098"/>
                                      </p:by>
                                    </p:animClr>
                                    <p:set>
                                      <p:cBhvr>
                                        <p:cTn id="79" dur="500" fill="hold"/>
                                        <p:tgtEl>
                                          <p:spTgt spid="17"/>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P spid="6" grpId="0" animBg="1"/>
      <p:bldP spid="9" grpId="0" animBg="1"/>
      <p:bldP spid="13" grpId="0" animBg="1"/>
      <p:bldP spid="14" grpId="0" animBg="1"/>
      <p:bldP spid="17"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72580" y="679689"/>
            <a:ext cx="6594396" cy="404813"/>
          </a:xfrm>
          <a:prstGeom prst="rect">
            <a:avLst/>
          </a:prstGeom>
          <a:noFill/>
          <a:ln/>
        </p:spPr>
        <p:txBody>
          <a:bodyPr wrap="none" lIns="0" tIns="0" rIns="0" bIns="0" rtlCol="0" anchor="t"/>
          <a:lstStyle/>
          <a:p>
            <a:pPr marL="0" indent="0" algn="l">
              <a:lnSpc>
                <a:spcPts val="3150"/>
              </a:lnSpc>
              <a:buNone/>
            </a:pPr>
            <a:r>
              <a:rPr lang="en-US" sz="2500" dirty="0">
                <a:solidFill>
                  <a:srgbClr val="D73AD7"/>
                </a:solidFill>
                <a:latin typeface="Source Serif 4 Semi Bold" pitchFamily="34" charset="0"/>
                <a:ea typeface="Source Serif 4 Semi Bold" pitchFamily="34" charset="-122"/>
                <a:cs typeface="Source Serif 4 Semi Bold" pitchFamily="34" charset="-120"/>
              </a:rPr>
              <a:t>Key Visualizations: House Age vs. Features</a:t>
            </a:r>
            <a:endParaRPr lang="en-US" sz="2500" dirty="0"/>
          </a:p>
        </p:txBody>
      </p:sp>
      <p:sp>
        <p:nvSpPr>
          <p:cNvPr id="3" name="Text 1"/>
          <p:cNvSpPr/>
          <p:nvPr/>
        </p:nvSpPr>
        <p:spPr>
          <a:xfrm>
            <a:off x="772580" y="1199570"/>
            <a:ext cx="13426202" cy="722233"/>
          </a:xfrm>
          <a:prstGeom prst="rect">
            <a:avLst/>
          </a:prstGeom>
          <a:noFill/>
          <a:ln/>
        </p:spPr>
        <p:txBody>
          <a:bodyPr wrap="square" lIns="0" tIns="0" rIns="0" bIns="0" rtlCol="0" anchor="t"/>
          <a:lstStyle/>
          <a:p>
            <a:pPr marL="0" indent="0" algn="l">
              <a:lnSpc>
                <a:spcPts val="2150"/>
              </a:lnSpc>
              <a:buNone/>
            </a:pPr>
            <a:r>
              <a:rPr lang="en-US" dirty="0">
                <a:solidFill>
                  <a:srgbClr val="272525"/>
                </a:solidFill>
                <a:latin typeface="Source Sans 3" pitchFamily="34" charset="0"/>
                <a:ea typeface="Source Sans 3" pitchFamily="34" charset="-122"/>
                <a:cs typeface="Source Sans 3" pitchFamily="34" charset="-120"/>
              </a:rPr>
              <a:t>This visualization explores the intriguing correlation between house age and key features such as the number of bathrooms, bedrooms, and floors. By highlighting which features are most influential as properties age, we can better understand market preferences and the enduring value of specific attributes.</a:t>
            </a:r>
            <a:endParaRPr lang="en-US" dirty="0"/>
          </a:p>
        </p:txBody>
      </p:sp>
      <p:pic>
        <p:nvPicPr>
          <p:cNvPr id="4" name="Image 0" descr="preencoded.png"/>
          <p:cNvPicPr>
            <a:picLocks noChangeAspect="1"/>
          </p:cNvPicPr>
          <p:nvPr/>
        </p:nvPicPr>
        <p:blipFill>
          <a:blip r:embed="rId3"/>
          <a:stretch>
            <a:fillRect/>
          </a:stretch>
        </p:blipFill>
        <p:spPr>
          <a:xfrm>
            <a:off x="1619369" y="2207300"/>
            <a:ext cx="10924580" cy="5513427"/>
          </a:xfrm>
          <a:prstGeom prst="rect">
            <a:avLst/>
          </a:prstGeom>
        </p:spPr>
      </p:pic>
      <p:sp>
        <p:nvSpPr>
          <p:cNvPr id="5" name="Rectangle 4"/>
          <p:cNvSpPr/>
          <p:nvPr/>
        </p:nvSpPr>
        <p:spPr>
          <a:xfrm>
            <a:off x="12755880" y="7617857"/>
            <a:ext cx="1874520" cy="508873"/>
          </a:xfrm>
          <a:prstGeom prst="rect">
            <a:avLst/>
          </a:prstGeom>
          <a:solidFill>
            <a:srgbClr val="FEFEFE"/>
          </a:solidFill>
          <a:ln>
            <a:solidFill>
              <a:srgbClr val="FFFE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6" presetClass="entr" presetSubtype="0" fill="hold" grpId="0" nodeType="click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wipe(down)">
                                      <p:cBhvr>
                                        <p:cTn id="25" dur="580">
                                          <p:stCondLst>
                                            <p:cond delay="0"/>
                                          </p:stCondLst>
                                        </p:cTn>
                                        <p:tgtEl>
                                          <p:spTgt spid="3"/>
                                        </p:tgtEl>
                                      </p:cBhvr>
                                    </p:animEffect>
                                    <p:anim calcmode="lin" valueType="num">
                                      <p:cBhvr>
                                        <p:cTn id="26" dur="1822" tmFilter="0,0; 0.14,0.36; 0.43,0.73; 0.71,0.91; 1.0,1.0">
                                          <p:stCondLst>
                                            <p:cond delay="0"/>
                                          </p:stCondLst>
                                        </p:cTn>
                                        <p:tgtEl>
                                          <p:spTgt spid="3"/>
                                        </p:tgtEl>
                                        <p:attrNameLst>
                                          <p:attrName>ppt_x</p:attrName>
                                        </p:attrNameLst>
                                      </p:cBhvr>
                                      <p:tavLst>
                                        <p:tav tm="0">
                                          <p:val>
                                            <p:strVal val="#ppt_x-0.25"/>
                                          </p:val>
                                        </p:tav>
                                        <p:tav tm="100000">
                                          <p:val>
                                            <p:strVal val="#ppt_x"/>
                                          </p:val>
                                        </p:tav>
                                      </p:tavLst>
                                    </p:anim>
                                    <p:anim calcmode="lin" valueType="num">
                                      <p:cBhvr>
                                        <p:cTn id="27" dur="664" tmFilter="0.0,0.0; 0.25,0.07; 0.50,0.2; 0.75,0.467; 1.0,1.0">
                                          <p:stCondLst>
                                            <p:cond delay="0"/>
                                          </p:stCondLst>
                                        </p:cTn>
                                        <p:tgtEl>
                                          <p:spTgt spid="3"/>
                                        </p:tgtEl>
                                        <p:attrNameLst>
                                          <p:attrName>ppt_y</p:attrName>
                                        </p:attrNameLst>
                                      </p:cBhvr>
                                      <p:tavLst>
                                        <p:tav tm="0" fmla="#ppt_y-sin(pi*$)/3">
                                          <p:val>
                                            <p:fltVal val="0.5"/>
                                          </p:val>
                                        </p:tav>
                                        <p:tav tm="100000">
                                          <p:val>
                                            <p:fltVal val="1"/>
                                          </p:val>
                                        </p:tav>
                                      </p:tavLst>
                                    </p:anim>
                                    <p:anim calcmode="lin" valueType="num">
                                      <p:cBhvr>
                                        <p:cTn id="28" dur="664" tmFilter="0, 0; 0.125,0.2665; 0.25,0.4; 0.375,0.465; 0.5,0.5;  0.625,0.535; 0.75,0.6; 0.875,0.7335; 1,1">
                                          <p:stCondLst>
                                            <p:cond delay="664"/>
                                          </p:stCondLst>
                                        </p:cTn>
                                        <p:tgtEl>
                                          <p:spTgt spid="3"/>
                                        </p:tgtEl>
                                        <p:attrNameLst>
                                          <p:attrName>ppt_y</p:attrName>
                                        </p:attrNameLst>
                                      </p:cBhvr>
                                      <p:tavLst>
                                        <p:tav tm="0" fmla="#ppt_y-sin(pi*$)/9">
                                          <p:val>
                                            <p:fltVal val="0"/>
                                          </p:val>
                                        </p:tav>
                                        <p:tav tm="100000">
                                          <p:val>
                                            <p:fltVal val="1"/>
                                          </p:val>
                                        </p:tav>
                                      </p:tavLst>
                                    </p:anim>
                                    <p:anim calcmode="lin" valueType="num">
                                      <p:cBhvr>
                                        <p:cTn id="29" dur="332" tmFilter="0, 0; 0.125,0.2665; 0.25,0.4; 0.375,0.465; 0.5,0.5;  0.625,0.535; 0.75,0.6; 0.875,0.7335; 1,1">
                                          <p:stCondLst>
                                            <p:cond delay="1324"/>
                                          </p:stCondLst>
                                        </p:cTn>
                                        <p:tgtEl>
                                          <p:spTgt spid="3"/>
                                        </p:tgtEl>
                                        <p:attrNameLst>
                                          <p:attrName>ppt_y</p:attrName>
                                        </p:attrNameLst>
                                      </p:cBhvr>
                                      <p:tavLst>
                                        <p:tav tm="0" fmla="#ppt_y-sin(pi*$)/27">
                                          <p:val>
                                            <p:fltVal val="0"/>
                                          </p:val>
                                        </p:tav>
                                        <p:tav tm="100000">
                                          <p:val>
                                            <p:fltVal val="1"/>
                                          </p:val>
                                        </p:tav>
                                      </p:tavLst>
                                    </p:anim>
                                    <p:anim calcmode="lin" valueType="num">
                                      <p:cBhvr>
                                        <p:cTn id="30" dur="164" tmFilter="0, 0; 0.125,0.2665; 0.25,0.4; 0.375,0.465; 0.5,0.5;  0.625,0.535; 0.75,0.6; 0.875,0.7335; 1,1">
                                          <p:stCondLst>
                                            <p:cond delay="1656"/>
                                          </p:stCondLst>
                                        </p:cTn>
                                        <p:tgtEl>
                                          <p:spTgt spid="3"/>
                                        </p:tgtEl>
                                        <p:attrNameLst>
                                          <p:attrName>ppt_y</p:attrName>
                                        </p:attrNameLst>
                                      </p:cBhvr>
                                      <p:tavLst>
                                        <p:tav tm="0" fmla="#ppt_y-sin(pi*$)/81">
                                          <p:val>
                                            <p:fltVal val="0"/>
                                          </p:val>
                                        </p:tav>
                                        <p:tav tm="100000">
                                          <p:val>
                                            <p:fltVal val="1"/>
                                          </p:val>
                                        </p:tav>
                                      </p:tavLst>
                                    </p:anim>
                                    <p:animScale>
                                      <p:cBhvr>
                                        <p:cTn id="31" dur="26">
                                          <p:stCondLst>
                                            <p:cond delay="650"/>
                                          </p:stCondLst>
                                        </p:cTn>
                                        <p:tgtEl>
                                          <p:spTgt spid="3"/>
                                        </p:tgtEl>
                                      </p:cBhvr>
                                      <p:to x="100000" y="60000"/>
                                    </p:animScale>
                                    <p:animScale>
                                      <p:cBhvr>
                                        <p:cTn id="32" dur="166" decel="50000">
                                          <p:stCondLst>
                                            <p:cond delay="676"/>
                                          </p:stCondLst>
                                        </p:cTn>
                                        <p:tgtEl>
                                          <p:spTgt spid="3"/>
                                        </p:tgtEl>
                                      </p:cBhvr>
                                      <p:to x="100000" y="100000"/>
                                    </p:animScale>
                                    <p:animScale>
                                      <p:cBhvr>
                                        <p:cTn id="33" dur="26">
                                          <p:stCondLst>
                                            <p:cond delay="1312"/>
                                          </p:stCondLst>
                                        </p:cTn>
                                        <p:tgtEl>
                                          <p:spTgt spid="3"/>
                                        </p:tgtEl>
                                      </p:cBhvr>
                                      <p:to x="100000" y="80000"/>
                                    </p:animScale>
                                    <p:animScale>
                                      <p:cBhvr>
                                        <p:cTn id="34" dur="166" decel="50000">
                                          <p:stCondLst>
                                            <p:cond delay="1338"/>
                                          </p:stCondLst>
                                        </p:cTn>
                                        <p:tgtEl>
                                          <p:spTgt spid="3"/>
                                        </p:tgtEl>
                                      </p:cBhvr>
                                      <p:to x="100000" y="100000"/>
                                    </p:animScale>
                                    <p:animScale>
                                      <p:cBhvr>
                                        <p:cTn id="35" dur="26">
                                          <p:stCondLst>
                                            <p:cond delay="1642"/>
                                          </p:stCondLst>
                                        </p:cTn>
                                        <p:tgtEl>
                                          <p:spTgt spid="3"/>
                                        </p:tgtEl>
                                      </p:cBhvr>
                                      <p:to x="100000" y="90000"/>
                                    </p:animScale>
                                    <p:animScale>
                                      <p:cBhvr>
                                        <p:cTn id="36" dur="166" decel="50000">
                                          <p:stCondLst>
                                            <p:cond delay="1668"/>
                                          </p:stCondLst>
                                        </p:cTn>
                                        <p:tgtEl>
                                          <p:spTgt spid="3"/>
                                        </p:tgtEl>
                                      </p:cBhvr>
                                      <p:to x="100000" y="100000"/>
                                    </p:animScale>
                                    <p:animScale>
                                      <p:cBhvr>
                                        <p:cTn id="37" dur="26">
                                          <p:stCondLst>
                                            <p:cond delay="1808"/>
                                          </p:stCondLst>
                                        </p:cTn>
                                        <p:tgtEl>
                                          <p:spTgt spid="3"/>
                                        </p:tgtEl>
                                      </p:cBhvr>
                                      <p:to x="100000" y="95000"/>
                                    </p:animScale>
                                    <p:animScale>
                                      <p:cBhvr>
                                        <p:cTn id="38" dur="166" decel="50000">
                                          <p:stCondLst>
                                            <p:cond delay="1834"/>
                                          </p:stCondLst>
                                        </p:cTn>
                                        <p:tgtEl>
                                          <p:spTgt spid="3"/>
                                        </p:tgtEl>
                                      </p:cBhvr>
                                      <p:to x="100000" y="100000"/>
                                    </p:animScale>
                                  </p:childTnLst>
                                </p:cTn>
                              </p:par>
                            </p:childTnLst>
                          </p:cTn>
                        </p:par>
                      </p:childTnLst>
                    </p:cTn>
                  </p:par>
                  <p:par>
                    <p:cTn id="39" fill="hold">
                      <p:stCondLst>
                        <p:cond delay="indefinite"/>
                      </p:stCondLst>
                      <p:childTnLst>
                        <p:par>
                          <p:cTn id="40" fill="hold">
                            <p:stCondLst>
                              <p:cond delay="0"/>
                            </p:stCondLst>
                            <p:childTnLst>
                              <p:par>
                                <p:cTn id="41" presetID="26" presetClass="entr" presetSubtype="0" fill="hold" nodeType="clickEffect">
                                  <p:stCondLst>
                                    <p:cond delay="0"/>
                                  </p:stCondLst>
                                  <p:childTnLst>
                                    <p:set>
                                      <p:cBhvr>
                                        <p:cTn id="42" dur="1" fill="hold">
                                          <p:stCondLst>
                                            <p:cond delay="0"/>
                                          </p:stCondLst>
                                        </p:cTn>
                                        <p:tgtEl>
                                          <p:spTgt spid="4"/>
                                        </p:tgtEl>
                                        <p:attrNameLst>
                                          <p:attrName>style.visibility</p:attrName>
                                        </p:attrNameLst>
                                      </p:cBhvr>
                                      <p:to>
                                        <p:strVal val="visible"/>
                                      </p:to>
                                    </p:set>
                                    <p:animEffect transition="in" filter="wipe(down)">
                                      <p:cBhvr>
                                        <p:cTn id="43" dur="580">
                                          <p:stCondLst>
                                            <p:cond delay="0"/>
                                          </p:stCondLst>
                                        </p:cTn>
                                        <p:tgtEl>
                                          <p:spTgt spid="4"/>
                                        </p:tgtEl>
                                      </p:cBhvr>
                                    </p:animEffect>
                                    <p:anim calcmode="lin" valueType="num">
                                      <p:cBhvr>
                                        <p:cTn id="44" dur="1822"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45" dur="664"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46" dur="664" tmFilter="0, 0; 0.125,0.2665; 0.25,0.4; 0.375,0.465; 0.5,0.5;  0.625,0.535; 0.75,0.6; 0.875,0.7335; 1,1">
                                          <p:stCondLst>
                                            <p:cond delay="664"/>
                                          </p:stCondLst>
                                        </p:cTn>
                                        <p:tgtEl>
                                          <p:spTgt spid="4"/>
                                        </p:tgtEl>
                                        <p:attrNameLst>
                                          <p:attrName>ppt_y</p:attrName>
                                        </p:attrNameLst>
                                      </p:cBhvr>
                                      <p:tavLst>
                                        <p:tav tm="0" fmla="#ppt_y-sin(pi*$)/9">
                                          <p:val>
                                            <p:fltVal val="0"/>
                                          </p:val>
                                        </p:tav>
                                        <p:tav tm="100000">
                                          <p:val>
                                            <p:fltVal val="1"/>
                                          </p:val>
                                        </p:tav>
                                      </p:tavLst>
                                    </p:anim>
                                    <p:anim calcmode="lin" valueType="num">
                                      <p:cBhvr>
                                        <p:cTn id="47" dur="332" tmFilter="0, 0; 0.125,0.2665; 0.25,0.4; 0.375,0.465; 0.5,0.5;  0.625,0.535; 0.75,0.6; 0.875,0.7335; 1,1">
                                          <p:stCondLst>
                                            <p:cond delay="1324"/>
                                          </p:stCondLst>
                                        </p:cTn>
                                        <p:tgtEl>
                                          <p:spTgt spid="4"/>
                                        </p:tgtEl>
                                        <p:attrNameLst>
                                          <p:attrName>ppt_y</p:attrName>
                                        </p:attrNameLst>
                                      </p:cBhvr>
                                      <p:tavLst>
                                        <p:tav tm="0" fmla="#ppt_y-sin(pi*$)/27">
                                          <p:val>
                                            <p:fltVal val="0"/>
                                          </p:val>
                                        </p:tav>
                                        <p:tav tm="100000">
                                          <p:val>
                                            <p:fltVal val="1"/>
                                          </p:val>
                                        </p:tav>
                                      </p:tavLst>
                                    </p:anim>
                                    <p:anim calcmode="lin" valueType="num">
                                      <p:cBhvr>
                                        <p:cTn id="48" dur="164" tmFilter="0, 0; 0.125,0.2665; 0.25,0.4; 0.375,0.465; 0.5,0.5;  0.625,0.535; 0.75,0.6; 0.875,0.7335; 1,1">
                                          <p:stCondLst>
                                            <p:cond delay="1656"/>
                                          </p:stCondLst>
                                        </p:cTn>
                                        <p:tgtEl>
                                          <p:spTgt spid="4"/>
                                        </p:tgtEl>
                                        <p:attrNameLst>
                                          <p:attrName>ppt_y</p:attrName>
                                        </p:attrNameLst>
                                      </p:cBhvr>
                                      <p:tavLst>
                                        <p:tav tm="0" fmla="#ppt_y-sin(pi*$)/81">
                                          <p:val>
                                            <p:fltVal val="0"/>
                                          </p:val>
                                        </p:tav>
                                        <p:tav tm="100000">
                                          <p:val>
                                            <p:fltVal val="1"/>
                                          </p:val>
                                        </p:tav>
                                      </p:tavLst>
                                    </p:anim>
                                    <p:animScale>
                                      <p:cBhvr>
                                        <p:cTn id="49" dur="26">
                                          <p:stCondLst>
                                            <p:cond delay="650"/>
                                          </p:stCondLst>
                                        </p:cTn>
                                        <p:tgtEl>
                                          <p:spTgt spid="4"/>
                                        </p:tgtEl>
                                      </p:cBhvr>
                                      <p:to x="100000" y="60000"/>
                                    </p:animScale>
                                    <p:animScale>
                                      <p:cBhvr>
                                        <p:cTn id="50" dur="166" decel="50000">
                                          <p:stCondLst>
                                            <p:cond delay="676"/>
                                          </p:stCondLst>
                                        </p:cTn>
                                        <p:tgtEl>
                                          <p:spTgt spid="4"/>
                                        </p:tgtEl>
                                      </p:cBhvr>
                                      <p:to x="100000" y="100000"/>
                                    </p:animScale>
                                    <p:animScale>
                                      <p:cBhvr>
                                        <p:cTn id="51" dur="26">
                                          <p:stCondLst>
                                            <p:cond delay="1312"/>
                                          </p:stCondLst>
                                        </p:cTn>
                                        <p:tgtEl>
                                          <p:spTgt spid="4"/>
                                        </p:tgtEl>
                                      </p:cBhvr>
                                      <p:to x="100000" y="80000"/>
                                    </p:animScale>
                                    <p:animScale>
                                      <p:cBhvr>
                                        <p:cTn id="52" dur="166" decel="50000">
                                          <p:stCondLst>
                                            <p:cond delay="1338"/>
                                          </p:stCondLst>
                                        </p:cTn>
                                        <p:tgtEl>
                                          <p:spTgt spid="4"/>
                                        </p:tgtEl>
                                      </p:cBhvr>
                                      <p:to x="100000" y="100000"/>
                                    </p:animScale>
                                    <p:animScale>
                                      <p:cBhvr>
                                        <p:cTn id="53" dur="26">
                                          <p:stCondLst>
                                            <p:cond delay="1642"/>
                                          </p:stCondLst>
                                        </p:cTn>
                                        <p:tgtEl>
                                          <p:spTgt spid="4"/>
                                        </p:tgtEl>
                                      </p:cBhvr>
                                      <p:to x="100000" y="90000"/>
                                    </p:animScale>
                                    <p:animScale>
                                      <p:cBhvr>
                                        <p:cTn id="54" dur="166" decel="50000">
                                          <p:stCondLst>
                                            <p:cond delay="1668"/>
                                          </p:stCondLst>
                                        </p:cTn>
                                        <p:tgtEl>
                                          <p:spTgt spid="4"/>
                                        </p:tgtEl>
                                      </p:cBhvr>
                                      <p:to x="100000" y="100000"/>
                                    </p:animScale>
                                    <p:animScale>
                                      <p:cBhvr>
                                        <p:cTn id="55" dur="26">
                                          <p:stCondLst>
                                            <p:cond delay="1808"/>
                                          </p:stCondLst>
                                        </p:cTn>
                                        <p:tgtEl>
                                          <p:spTgt spid="4"/>
                                        </p:tgtEl>
                                      </p:cBhvr>
                                      <p:to x="100000" y="95000"/>
                                    </p:animScale>
                                    <p:animScale>
                                      <p:cBhvr>
                                        <p:cTn id="56" dur="166" decel="50000">
                                          <p:stCondLst>
                                            <p:cond delay="1834"/>
                                          </p:stCondLst>
                                        </p:cTn>
                                        <p:tgtEl>
                                          <p:spTgt spid="4"/>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976042" y="712470"/>
            <a:ext cx="4961573" cy="426958"/>
          </a:xfrm>
          <a:prstGeom prst="rect">
            <a:avLst/>
          </a:prstGeom>
          <a:noFill/>
          <a:ln/>
        </p:spPr>
        <p:txBody>
          <a:bodyPr wrap="none" lIns="0" tIns="0" rIns="0" bIns="0" rtlCol="0" anchor="t"/>
          <a:lstStyle/>
          <a:p>
            <a:pPr marL="0" indent="0" algn="l">
              <a:lnSpc>
                <a:spcPts val="3350"/>
              </a:lnSpc>
              <a:buNone/>
            </a:pPr>
            <a:r>
              <a:rPr lang="en-US" sz="2650" dirty="0">
                <a:solidFill>
                  <a:srgbClr val="D73AD7"/>
                </a:solidFill>
                <a:latin typeface="Source Serif 4 Semi Bold" pitchFamily="34" charset="0"/>
                <a:ea typeface="Source Serif 4 Semi Bold" pitchFamily="34" charset="-122"/>
                <a:cs typeface="Source Serif 4 Semi Bold" pitchFamily="34" charset="-120"/>
              </a:rPr>
              <a:t>Impact of Renovation on Sales</a:t>
            </a:r>
            <a:endParaRPr lang="en-US" sz="2650" dirty="0"/>
          </a:p>
        </p:txBody>
      </p:sp>
      <p:sp>
        <p:nvSpPr>
          <p:cNvPr id="3" name="Text 1"/>
          <p:cNvSpPr/>
          <p:nvPr/>
        </p:nvSpPr>
        <p:spPr>
          <a:xfrm>
            <a:off x="852055" y="1288851"/>
            <a:ext cx="13360241" cy="580549"/>
          </a:xfrm>
          <a:prstGeom prst="rect">
            <a:avLst/>
          </a:prstGeom>
          <a:noFill/>
          <a:ln/>
        </p:spPr>
        <p:txBody>
          <a:bodyPr wrap="square" lIns="0" tIns="0" rIns="0" bIns="0" rtlCol="0" anchor="t"/>
          <a:lstStyle/>
          <a:p>
            <a:pPr>
              <a:lnSpc>
                <a:spcPts val="2250"/>
              </a:lnSpc>
            </a:pPr>
            <a:r>
              <a:rPr lang="en-US" sz="2000" dirty="0">
                <a:solidFill>
                  <a:srgbClr val="272525"/>
                </a:solidFill>
                <a:latin typeface="Source Sans 3" pitchFamily="34" charset="0"/>
                <a:ea typeface="Source Sans 3" pitchFamily="34" charset="-122"/>
                <a:cs typeface="Source Sans 3" pitchFamily="34" charset="-120"/>
              </a:rPr>
              <a:t>This bar chart vividly illustrates </a:t>
            </a:r>
            <a:r>
              <a:rPr lang="en-US" sz="2000" dirty="0" err="1" smtClean="0">
                <a:solidFill>
                  <a:srgbClr val="272525"/>
                </a:solidFill>
                <a:latin typeface="Source Sans 3" pitchFamily="34" charset="0"/>
                <a:ea typeface="Source Sans 3" pitchFamily="34" charset="-122"/>
                <a:cs typeface="Source Sans 3" pitchFamily="34" charset="-120"/>
              </a:rPr>
              <a:t>thedirect</a:t>
            </a:r>
            <a:r>
              <a:rPr lang="en-US" sz="2000" dirty="0" smtClean="0">
                <a:solidFill>
                  <a:srgbClr val="272525"/>
                </a:solidFill>
                <a:latin typeface="Source Sans 3" pitchFamily="34" charset="0"/>
                <a:ea typeface="Source Sans 3" pitchFamily="34" charset="-122"/>
                <a:cs typeface="Source Sans 3" pitchFamily="34" charset="-120"/>
              </a:rPr>
              <a:t> </a:t>
            </a:r>
            <a:r>
              <a:rPr lang="en-US" sz="2000" dirty="0">
                <a:solidFill>
                  <a:srgbClr val="272525"/>
                </a:solidFill>
                <a:latin typeface="Source Sans 3" pitchFamily="34" charset="0"/>
                <a:ea typeface="Source Sans 3" pitchFamily="34" charset="-122"/>
                <a:cs typeface="Source Sans 3" pitchFamily="34" charset="-120"/>
              </a:rPr>
              <a:t>i </a:t>
            </a:r>
            <a:r>
              <a:rPr lang="en-US" sz="2000" dirty="0" err="1">
                <a:solidFill>
                  <a:srgbClr val="272525"/>
                </a:solidFill>
                <a:latin typeface="Source Sans 3" pitchFamily="34" charset="0"/>
                <a:ea typeface="Source Sans 3" pitchFamily="34" charset="-122"/>
                <a:cs typeface="Source Sans 3" pitchFamily="34" charset="-120"/>
              </a:rPr>
              <a:t>mpact</a:t>
            </a:r>
            <a:r>
              <a:rPr lang="en-US" sz="2000" dirty="0">
                <a:solidFill>
                  <a:srgbClr val="272525"/>
                </a:solidFill>
                <a:latin typeface="Source Sans 3" pitchFamily="34" charset="0"/>
                <a:ea typeface="Source Sans 3" pitchFamily="34" charset="-122"/>
                <a:cs typeface="Source Sans 3" pitchFamily="34" charset="-120"/>
              </a:rPr>
              <a:t> of recent renovations on house sale prices. It clearly shows that newly renovated homes tend to achieve higher sales counts within specific price bins, underscoring the value of modern updates in the current market.</a:t>
            </a:r>
            <a:endParaRPr lang="en-US" sz="2000" dirty="0"/>
          </a:p>
        </p:txBody>
      </p:sp>
      <p:pic>
        <p:nvPicPr>
          <p:cNvPr id="4" name="Image 0" descr="preencoded.png"/>
          <p:cNvPicPr>
            <a:picLocks noChangeAspect="1"/>
          </p:cNvPicPr>
          <p:nvPr/>
        </p:nvPicPr>
        <p:blipFill>
          <a:blip r:embed="rId3"/>
          <a:stretch>
            <a:fillRect/>
          </a:stretch>
        </p:blipFill>
        <p:spPr>
          <a:xfrm>
            <a:off x="1837358" y="2353802"/>
            <a:ext cx="10638823" cy="5377521"/>
          </a:xfrm>
          <a:prstGeom prst="rect">
            <a:avLst/>
          </a:prstGeom>
        </p:spPr>
      </p:pic>
      <p:sp>
        <p:nvSpPr>
          <p:cNvPr id="5" name="Rectangle 4"/>
          <p:cNvSpPr/>
          <p:nvPr/>
        </p:nvSpPr>
        <p:spPr>
          <a:xfrm>
            <a:off x="12767310" y="7731323"/>
            <a:ext cx="1863090" cy="406837"/>
          </a:xfrm>
          <a:prstGeom prst="rect">
            <a:avLst/>
          </a:prstGeom>
          <a:solidFill>
            <a:srgbClr val="FEFEFE"/>
          </a:solidFill>
          <a:ln>
            <a:solidFill>
              <a:srgbClr val="FEFDF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p:cTn id="15" dur="1000" fill="hold"/>
                                        <p:tgtEl>
                                          <p:spTgt spid="3"/>
                                        </p:tgtEl>
                                        <p:attrNameLst>
                                          <p:attrName>ppt_w</p:attrName>
                                        </p:attrNameLst>
                                      </p:cBhvr>
                                      <p:tavLst>
                                        <p:tav tm="0">
                                          <p:val>
                                            <p:fltVal val="0"/>
                                          </p:val>
                                        </p:tav>
                                        <p:tav tm="100000">
                                          <p:val>
                                            <p:strVal val="#ppt_w"/>
                                          </p:val>
                                        </p:tav>
                                      </p:tavLst>
                                    </p:anim>
                                    <p:anim calcmode="lin" valueType="num">
                                      <p:cBhvr>
                                        <p:cTn id="16" dur="1000" fill="hold"/>
                                        <p:tgtEl>
                                          <p:spTgt spid="3"/>
                                        </p:tgtEl>
                                        <p:attrNameLst>
                                          <p:attrName>ppt_h</p:attrName>
                                        </p:attrNameLst>
                                      </p:cBhvr>
                                      <p:tavLst>
                                        <p:tav tm="0">
                                          <p:val>
                                            <p:fltVal val="0"/>
                                          </p:val>
                                        </p:tav>
                                        <p:tav tm="100000">
                                          <p:val>
                                            <p:strVal val="#ppt_h"/>
                                          </p:val>
                                        </p:tav>
                                      </p:tavLst>
                                    </p:anim>
                                    <p:anim calcmode="lin" valueType="num">
                                      <p:cBhvr>
                                        <p:cTn id="17" dur="1000" fill="hold"/>
                                        <p:tgtEl>
                                          <p:spTgt spid="3"/>
                                        </p:tgtEl>
                                        <p:attrNameLst>
                                          <p:attrName>style.rotation</p:attrName>
                                        </p:attrNameLst>
                                      </p:cBhvr>
                                      <p:tavLst>
                                        <p:tav tm="0">
                                          <p:val>
                                            <p:fltVal val="90"/>
                                          </p:val>
                                        </p:tav>
                                        <p:tav tm="100000">
                                          <p:val>
                                            <p:fltVal val="0"/>
                                          </p:val>
                                        </p:tav>
                                      </p:tavLst>
                                    </p:anim>
                                    <p:animEffect transition="in" filter="fade">
                                      <p:cBhvr>
                                        <p:cTn id="18" dur="1000"/>
                                        <p:tgtEl>
                                          <p:spTgt spid="3"/>
                                        </p:tgtEl>
                                      </p:cBhvr>
                                    </p:animEffect>
                                  </p:childTnLst>
                                </p:cTn>
                              </p:par>
                            </p:childTnLst>
                          </p:cTn>
                        </p:par>
                      </p:childTnLst>
                    </p:cTn>
                  </p:par>
                  <p:par>
                    <p:cTn id="19" fill="hold">
                      <p:stCondLst>
                        <p:cond delay="indefinite"/>
                      </p:stCondLst>
                      <p:childTnLst>
                        <p:par>
                          <p:cTn id="20" fill="hold">
                            <p:stCondLst>
                              <p:cond delay="0"/>
                            </p:stCondLst>
                            <p:childTnLst>
                              <p:par>
                                <p:cTn id="21" presetID="31" presetClass="entr" presetSubtype="0" fill="hold" grpId="0" nodeType="clickEffect">
                                  <p:stCondLst>
                                    <p:cond delay="0"/>
                                  </p:stCondLst>
                                  <p:childTnLst>
                                    <p:set>
                                      <p:cBhvr>
                                        <p:cTn id="22" dur="1" fill="hold">
                                          <p:stCondLst>
                                            <p:cond delay="0"/>
                                          </p:stCondLst>
                                        </p:cTn>
                                        <p:tgtEl>
                                          <p:spTgt spid="2"/>
                                        </p:tgtEl>
                                        <p:attrNameLst>
                                          <p:attrName>style.visibility</p:attrName>
                                        </p:attrNameLst>
                                      </p:cBhvr>
                                      <p:to>
                                        <p:strVal val="visible"/>
                                      </p:to>
                                    </p:set>
                                    <p:anim calcmode="lin" valueType="num">
                                      <p:cBhvr>
                                        <p:cTn id="23" dur="1000" fill="hold"/>
                                        <p:tgtEl>
                                          <p:spTgt spid="2"/>
                                        </p:tgtEl>
                                        <p:attrNameLst>
                                          <p:attrName>ppt_w</p:attrName>
                                        </p:attrNameLst>
                                      </p:cBhvr>
                                      <p:tavLst>
                                        <p:tav tm="0">
                                          <p:val>
                                            <p:fltVal val="0"/>
                                          </p:val>
                                        </p:tav>
                                        <p:tav tm="100000">
                                          <p:val>
                                            <p:strVal val="#ppt_w"/>
                                          </p:val>
                                        </p:tav>
                                      </p:tavLst>
                                    </p:anim>
                                    <p:anim calcmode="lin" valueType="num">
                                      <p:cBhvr>
                                        <p:cTn id="24" dur="1000" fill="hold"/>
                                        <p:tgtEl>
                                          <p:spTgt spid="2"/>
                                        </p:tgtEl>
                                        <p:attrNameLst>
                                          <p:attrName>ppt_h</p:attrName>
                                        </p:attrNameLst>
                                      </p:cBhvr>
                                      <p:tavLst>
                                        <p:tav tm="0">
                                          <p:val>
                                            <p:fltVal val="0"/>
                                          </p:val>
                                        </p:tav>
                                        <p:tav tm="100000">
                                          <p:val>
                                            <p:strVal val="#ppt_h"/>
                                          </p:val>
                                        </p:tav>
                                      </p:tavLst>
                                    </p:anim>
                                    <p:anim calcmode="lin" valueType="num">
                                      <p:cBhvr>
                                        <p:cTn id="25" dur="1000" fill="hold"/>
                                        <p:tgtEl>
                                          <p:spTgt spid="2"/>
                                        </p:tgtEl>
                                        <p:attrNameLst>
                                          <p:attrName>style.rotation</p:attrName>
                                        </p:attrNameLst>
                                      </p:cBhvr>
                                      <p:tavLst>
                                        <p:tav tm="0">
                                          <p:val>
                                            <p:fltVal val="90"/>
                                          </p:val>
                                        </p:tav>
                                        <p:tav tm="100000">
                                          <p:val>
                                            <p:fltVal val="0"/>
                                          </p:val>
                                        </p:tav>
                                      </p:tavLst>
                                    </p:anim>
                                    <p:animEffect transition="in" filter="fade">
                                      <p:cBhvr>
                                        <p:cTn id="26"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39996" y="851892"/>
            <a:ext cx="7341870" cy="424577"/>
          </a:xfrm>
          <a:prstGeom prst="rect">
            <a:avLst/>
          </a:prstGeom>
          <a:noFill/>
          <a:ln/>
        </p:spPr>
        <p:txBody>
          <a:bodyPr wrap="none" lIns="0" tIns="0" rIns="0" bIns="0" rtlCol="0" anchor="t"/>
          <a:lstStyle/>
          <a:p>
            <a:pPr marL="0" indent="0" algn="l">
              <a:lnSpc>
                <a:spcPts val="3300"/>
              </a:lnSpc>
              <a:buNone/>
            </a:pPr>
            <a:r>
              <a:rPr lang="en-US" sz="2650" dirty="0">
                <a:solidFill>
                  <a:srgbClr val="D73AD7"/>
                </a:solidFill>
                <a:latin typeface="Source Serif 4 Semi Bold" pitchFamily="34" charset="0"/>
                <a:ea typeface="Source Serif 4 Semi Bold" pitchFamily="34" charset="-122"/>
                <a:cs typeface="Source Serif 4 Semi Bold" pitchFamily="34" charset="-120"/>
              </a:rPr>
              <a:t>House Age Distribution by Renovation Status</a:t>
            </a:r>
            <a:endParaRPr lang="en-US" sz="2650" dirty="0"/>
          </a:p>
        </p:txBody>
      </p:sp>
      <p:sp>
        <p:nvSpPr>
          <p:cNvPr id="3" name="Text 1"/>
          <p:cNvSpPr/>
          <p:nvPr/>
        </p:nvSpPr>
        <p:spPr>
          <a:xfrm>
            <a:off x="739996" y="1470769"/>
            <a:ext cx="13367385" cy="577453"/>
          </a:xfrm>
          <a:prstGeom prst="rect">
            <a:avLst/>
          </a:prstGeom>
          <a:noFill/>
          <a:ln/>
        </p:spPr>
        <p:txBody>
          <a:bodyPr wrap="square" lIns="0" tIns="0" rIns="0" bIns="0" rtlCol="0" anchor="t"/>
          <a:lstStyle/>
          <a:p>
            <a:pPr marL="0" indent="0" algn="l">
              <a:lnSpc>
                <a:spcPts val="2250"/>
              </a:lnSpc>
              <a:buNone/>
            </a:pPr>
            <a:r>
              <a:rPr lang="en-US" dirty="0">
                <a:solidFill>
                  <a:srgbClr val="272525"/>
                </a:solidFill>
                <a:latin typeface="Source Sans 3" pitchFamily="34" charset="0"/>
                <a:ea typeface="Source Sans 3" pitchFamily="34" charset="-122"/>
                <a:cs typeface="Source Sans 3" pitchFamily="34" charset="-120"/>
              </a:rPr>
              <a:t>This pie chart provides a clear visual breakdown of house ages, categorized by whether they have undergone renovations. This allows us to quickly identify key market trends and patterns across different age categories, revealing insights into which age groups are most frequently renovated and their proportion in the overall market.</a:t>
            </a:r>
            <a:endParaRPr lang="en-US" dirty="0"/>
          </a:p>
        </p:txBody>
      </p:sp>
      <p:pic>
        <p:nvPicPr>
          <p:cNvPr id="4" name="Image 0" descr="preencoded.png"/>
          <p:cNvPicPr>
            <a:picLocks noChangeAspect="1"/>
          </p:cNvPicPr>
          <p:nvPr/>
        </p:nvPicPr>
        <p:blipFill>
          <a:blip r:embed="rId3"/>
          <a:stretch>
            <a:fillRect/>
          </a:stretch>
        </p:blipFill>
        <p:spPr>
          <a:xfrm>
            <a:off x="1408746" y="2588217"/>
            <a:ext cx="10939701" cy="4966529"/>
          </a:xfrm>
          <a:prstGeom prst="rect">
            <a:avLst/>
          </a:prstGeom>
        </p:spPr>
      </p:pic>
      <p:sp>
        <p:nvSpPr>
          <p:cNvPr id="5" name="Rectangle 4"/>
          <p:cNvSpPr/>
          <p:nvPr/>
        </p:nvSpPr>
        <p:spPr>
          <a:xfrm>
            <a:off x="12733020" y="7715250"/>
            <a:ext cx="1794510" cy="422910"/>
          </a:xfrm>
          <a:prstGeom prst="rect">
            <a:avLst/>
          </a:prstGeom>
          <a:solidFill>
            <a:srgbClr val="FEFDFD"/>
          </a:solidFill>
          <a:ln>
            <a:solidFill>
              <a:srgbClr val="FEFE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2"/>
                                        </p:tgtEl>
                                        <p:attrNameLst>
                                          <p:attrName>style.visibility</p:attrName>
                                        </p:attrNameLst>
                                      </p:cBhvr>
                                      <p:to>
                                        <p:strVal val="visible"/>
                                      </p:to>
                                    </p:set>
                                    <p:anim calcmode="lin" valueType="num">
                                      <p:cBhvr>
                                        <p:cTn id="14" dur="500" fill="hold"/>
                                        <p:tgtEl>
                                          <p:spTgt spid="2"/>
                                        </p:tgtEl>
                                        <p:attrNameLst>
                                          <p:attrName>ppt_w</p:attrName>
                                        </p:attrNameLst>
                                      </p:cBhvr>
                                      <p:tavLst>
                                        <p:tav tm="0">
                                          <p:val>
                                            <p:fltVal val="0"/>
                                          </p:val>
                                        </p:tav>
                                        <p:tav tm="100000">
                                          <p:val>
                                            <p:strVal val="#ppt_w"/>
                                          </p:val>
                                        </p:tav>
                                      </p:tavLst>
                                    </p:anim>
                                    <p:anim calcmode="lin" valueType="num">
                                      <p:cBhvr>
                                        <p:cTn id="15" dur="500" fill="hold"/>
                                        <p:tgtEl>
                                          <p:spTgt spid="2"/>
                                        </p:tgtEl>
                                        <p:attrNameLst>
                                          <p:attrName>ppt_h</p:attrName>
                                        </p:attrNameLst>
                                      </p:cBhvr>
                                      <p:tavLst>
                                        <p:tav tm="0">
                                          <p:val>
                                            <p:fltVal val="0"/>
                                          </p:val>
                                        </p:tav>
                                        <p:tav tm="100000">
                                          <p:val>
                                            <p:strVal val="#ppt_h"/>
                                          </p:val>
                                        </p:tav>
                                      </p:tavLst>
                                    </p:anim>
                                    <p:animEffect transition="in" filter="fade">
                                      <p:cBhvr>
                                        <p:cTn id="16" dur="500"/>
                                        <p:tgtEl>
                                          <p:spTgt spid="2"/>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3"/>
                                        </p:tgtEl>
                                        <p:attrNameLst>
                                          <p:attrName>style.visibility</p:attrName>
                                        </p:attrNameLst>
                                      </p:cBhvr>
                                      <p:to>
                                        <p:strVal val="visible"/>
                                      </p:to>
                                    </p:set>
                                    <p:anim calcmode="lin" valueType="num">
                                      <p:cBhvr>
                                        <p:cTn id="21" dur="500" fill="hold"/>
                                        <p:tgtEl>
                                          <p:spTgt spid="3"/>
                                        </p:tgtEl>
                                        <p:attrNameLst>
                                          <p:attrName>ppt_w</p:attrName>
                                        </p:attrNameLst>
                                      </p:cBhvr>
                                      <p:tavLst>
                                        <p:tav tm="0">
                                          <p:val>
                                            <p:fltVal val="0"/>
                                          </p:val>
                                        </p:tav>
                                        <p:tav tm="100000">
                                          <p:val>
                                            <p:strVal val="#ppt_w"/>
                                          </p:val>
                                        </p:tav>
                                      </p:tavLst>
                                    </p:anim>
                                    <p:anim calcmode="lin" valueType="num">
                                      <p:cBhvr>
                                        <p:cTn id="22" dur="500" fill="hold"/>
                                        <p:tgtEl>
                                          <p:spTgt spid="3"/>
                                        </p:tgtEl>
                                        <p:attrNameLst>
                                          <p:attrName>ppt_h</p:attrName>
                                        </p:attrNameLst>
                                      </p:cBhvr>
                                      <p:tavLst>
                                        <p:tav tm="0">
                                          <p:val>
                                            <p:fltVal val="0"/>
                                          </p:val>
                                        </p:tav>
                                        <p:tav tm="100000">
                                          <p:val>
                                            <p:strVal val="#ppt_h"/>
                                          </p:val>
                                        </p:tav>
                                      </p:tavLst>
                                    </p:anim>
                                    <p:animEffect transition="in" filter="fade">
                                      <p:cBhvr>
                                        <p:cTn id="2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837724" y="1841063"/>
            <a:ext cx="8355211" cy="563285"/>
          </a:xfrm>
          <a:prstGeom prst="rect">
            <a:avLst/>
          </a:prstGeom>
          <a:noFill/>
          <a:ln/>
        </p:spPr>
        <p:txBody>
          <a:bodyPr wrap="none" lIns="0" tIns="0" rIns="0" bIns="0" rtlCol="0" anchor="t"/>
          <a:lstStyle/>
          <a:p>
            <a:pPr marL="0" indent="0" algn="l">
              <a:lnSpc>
                <a:spcPts val="4400"/>
              </a:lnSpc>
              <a:buNone/>
            </a:pPr>
            <a:r>
              <a:rPr lang="en-US" sz="3500" dirty="0">
                <a:solidFill>
                  <a:srgbClr val="D73AD7"/>
                </a:solidFill>
                <a:latin typeface="Source Serif 4 Semi Bold" pitchFamily="34" charset="0"/>
                <a:ea typeface="Source Serif 4 Semi Bold" pitchFamily="34" charset="-122"/>
                <a:cs typeface="Source Serif 4 Semi Bold" pitchFamily="34" charset="-120"/>
              </a:rPr>
              <a:t>Overall Dataset Summary: Key Metrics</a:t>
            </a:r>
            <a:endParaRPr lang="en-US" sz="3500" dirty="0"/>
          </a:p>
        </p:txBody>
      </p:sp>
      <p:sp>
        <p:nvSpPr>
          <p:cNvPr id="3" name="Text 1"/>
          <p:cNvSpPr/>
          <p:nvPr/>
        </p:nvSpPr>
        <p:spPr>
          <a:xfrm>
            <a:off x="837724" y="2883098"/>
            <a:ext cx="12954952" cy="766048"/>
          </a:xfrm>
          <a:prstGeom prst="rect">
            <a:avLst/>
          </a:prstGeom>
          <a:noFill/>
          <a:ln/>
        </p:spPr>
        <p:txBody>
          <a:bodyPr wrap="square" lIns="0" tIns="0" rIns="0" bIns="0" rtlCol="0" anchor="t"/>
          <a:lstStyle/>
          <a:p>
            <a:pPr marL="0" indent="0" algn="l">
              <a:lnSpc>
                <a:spcPts val="3000"/>
              </a:lnSpc>
              <a:buNone/>
            </a:pPr>
            <a:r>
              <a:rPr lang="en-US" sz="1850" dirty="0">
                <a:solidFill>
                  <a:srgbClr val="272525"/>
                </a:solidFill>
                <a:latin typeface="Source Sans 3" pitchFamily="34" charset="0"/>
                <a:ea typeface="Source Sans 3" pitchFamily="34" charset="-122"/>
                <a:cs typeface="Source Sans 3" pitchFamily="34" charset="-120"/>
              </a:rPr>
              <a:t>Our analysis of the housing dataset yields compelling summary metrics, providing a foundational understanding of the market landscape. These figures offer a snapshot of the scale and average values within our comprehensive dataset.</a:t>
            </a:r>
            <a:endParaRPr lang="en-US" sz="1850" dirty="0"/>
          </a:p>
        </p:txBody>
      </p:sp>
      <p:sp>
        <p:nvSpPr>
          <p:cNvPr id="4" name="Text 2"/>
          <p:cNvSpPr/>
          <p:nvPr/>
        </p:nvSpPr>
        <p:spPr>
          <a:xfrm>
            <a:off x="837724" y="4038005"/>
            <a:ext cx="4118848" cy="789861"/>
          </a:xfrm>
          <a:prstGeom prst="rect">
            <a:avLst/>
          </a:prstGeom>
          <a:noFill/>
          <a:ln/>
        </p:spPr>
        <p:txBody>
          <a:bodyPr wrap="none" lIns="0" tIns="0" rIns="0" bIns="0" rtlCol="0" anchor="t"/>
          <a:lstStyle/>
          <a:p>
            <a:pPr marL="0" indent="0" algn="ctr">
              <a:lnSpc>
                <a:spcPts val="6200"/>
              </a:lnSpc>
              <a:buNone/>
            </a:pPr>
            <a:r>
              <a:rPr lang="en-US" sz="6200" dirty="0">
                <a:solidFill>
                  <a:srgbClr val="272525"/>
                </a:solidFill>
                <a:latin typeface="Source Serif 4 Semi Bold" pitchFamily="34" charset="0"/>
                <a:ea typeface="Source Serif 4 Semi Bold" pitchFamily="34" charset="-122"/>
                <a:cs typeface="Source Serif 4 Semi Bold" pitchFamily="34" charset="-120"/>
              </a:rPr>
              <a:t>21,609</a:t>
            </a:r>
            <a:endParaRPr lang="en-US" sz="6200" dirty="0"/>
          </a:p>
        </p:txBody>
      </p:sp>
      <p:sp>
        <p:nvSpPr>
          <p:cNvPr id="5" name="Text 3"/>
          <p:cNvSpPr/>
          <p:nvPr/>
        </p:nvSpPr>
        <p:spPr>
          <a:xfrm>
            <a:off x="1088708" y="5126950"/>
            <a:ext cx="3616881" cy="351949"/>
          </a:xfrm>
          <a:prstGeom prst="rect">
            <a:avLst/>
          </a:prstGeom>
          <a:noFill/>
          <a:ln/>
        </p:spPr>
        <p:txBody>
          <a:bodyPr wrap="none" lIns="0" tIns="0" rIns="0" bIns="0" rtlCol="0" anchor="t"/>
          <a:lstStyle/>
          <a:p>
            <a:pPr marL="0" indent="0" algn="ctr">
              <a:lnSpc>
                <a:spcPts val="2750"/>
              </a:lnSpc>
              <a:buNone/>
            </a:pPr>
            <a:r>
              <a:rPr lang="en-US" sz="2200" dirty="0">
                <a:solidFill>
                  <a:srgbClr val="272525"/>
                </a:solidFill>
                <a:latin typeface="Source Serif 4 Semi Bold" pitchFamily="34" charset="0"/>
                <a:ea typeface="Source Serif 4 Semi Bold" pitchFamily="34" charset="-122"/>
                <a:cs typeface="Source Serif 4 Semi Bold" pitchFamily="34" charset="-120"/>
              </a:rPr>
              <a:t>Total Data Points Analyzed</a:t>
            </a:r>
            <a:endParaRPr lang="en-US" sz="2200" dirty="0"/>
          </a:p>
        </p:txBody>
      </p:sp>
      <p:sp>
        <p:nvSpPr>
          <p:cNvPr id="6" name="Text 4"/>
          <p:cNvSpPr/>
          <p:nvPr/>
        </p:nvSpPr>
        <p:spPr>
          <a:xfrm>
            <a:off x="5255776" y="4038005"/>
            <a:ext cx="4118848" cy="789861"/>
          </a:xfrm>
          <a:prstGeom prst="rect">
            <a:avLst/>
          </a:prstGeom>
          <a:noFill/>
          <a:ln/>
        </p:spPr>
        <p:txBody>
          <a:bodyPr wrap="none" lIns="0" tIns="0" rIns="0" bIns="0" rtlCol="0" anchor="t"/>
          <a:lstStyle/>
          <a:p>
            <a:pPr marL="0" indent="0" algn="ctr">
              <a:lnSpc>
                <a:spcPts val="6200"/>
              </a:lnSpc>
              <a:buNone/>
            </a:pPr>
            <a:r>
              <a:rPr lang="en-US" sz="6200" dirty="0">
                <a:solidFill>
                  <a:srgbClr val="272525"/>
                </a:solidFill>
                <a:latin typeface="Source Serif 4 Semi Bold" pitchFamily="34" charset="0"/>
                <a:ea typeface="Source Serif 4 Semi Bold" pitchFamily="34" charset="-122"/>
                <a:cs typeface="Source Serif 4 Semi Bold" pitchFamily="34" charset="-120"/>
              </a:rPr>
              <a:t>3.8M</a:t>
            </a:r>
            <a:endParaRPr lang="en-US" sz="6200" dirty="0"/>
          </a:p>
        </p:txBody>
      </p:sp>
      <p:sp>
        <p:nvSpPr>
          <p:cNvPr id="7" name="Text 5"/>
          <p:cNvSpPr/>
          <p:nvPr/>
        </p:nvSpPr>
        <p:spPr>
          <a:xfrm>
            <a:off x="5526762" y="5126950"/>
            <a:ext cx="3576876" cy="351949"/>
          </a:xfrm>
          <a:prstGeom prst="rect">
            <a:avLst/>
          </a:prstGeom>
          <a:noFill/>
          <a:ln/>
        </p:spPr>
        <p:txBody>
          <a:bodyPr wrap="none" lIns="0" tIns="0" rIns="0" bIns="0" rtlCol="0" anchor="t"/>
          <a:lstStyle/>
          <a:p>
            <a:pPr marL="0" indent="0" algn="ctr">
              <a:lnSpc>
                <a:spcPts val="2750"/>
              </a:lnSpc>
              <a:buNone/>
            </a:pPr>
            <a:r>
              <a:rPr lang="en-US" sz="2200" dirty="0">
                <a:solidFill>
                  <a:srgbClr val="272525"/>
                </a:solidFill>
                <a:latin typeface="Source Serif 4 Semi Bold" pitchFamily="34" charset="0"/>
                <a:ea typeface="Source Serif 4 Semi Bold" pitchFamily="34" charset="-122"/>
                <a:cs typeface="Source Serif 4 Semi Bold" pitchFamily="34" charset="-120"/>
              </a:rPr>
              <a:t>Total Basement Area (sqft)</a:t>
            </a:r>
            <a:endParaRPr lang="en-US" sz="2200" dirty="0"/>
          </a:p>
        </p:txBody>
      </p:sp>
      <p:sp>
        <p:nvSpPr>
          <p:cNvPr id="8" name="Text 6"/>
          <p:cNvSpPr/>
          <p:nvPr/>
        </p:nvSpPr>
        <p:spPr>
          <a:xfrm>
            <a:off x="5255776" y="5622488"/>
            <a:ext cx="4118848" cy="766048"/>
          </a:xfrm>
          <a:prstGeom prst="rect">
            <a:avLst/>
          </a:prstGeom>
          <a:noFill/>
          <a:ln/>
        </p:spPr>
        <p:txBody>
          <a:bodyPr wrap="square" lIns="0" tIns="0" rIns="0" bIns="0" rtlCol="0" anchor="t"/>
          <a:lstStyle/>
          <a:p>
            <a:pPr marL="0" indent="0" algn="ctr">
              <a:lnSpc>
                <a:spcPts val="3000"/>
              </a:lnSpc>
              <a:buNone/>
            </a:pPr>
            <a:r>
              <a:rPr lang="en-US" sz="1850" dirty="0">
                <a:solidFill>
                  <a:srgbClr val="272525"/>
                </a:solidFill>
                <a:latin typeface="Source Sans 3" pitchFamily="34" charset="0"/>
                <a:ea typeface="Source Sans 3" pitchFamily="34" charset="-122"/>
                <a:cs typeface="Source Sans 3" pitchFamily="34" charset="-120"/>
              </a:rPr>
              <a:t>Aggregated basement area across all properties.</a:t>
            </a:r>
            <a:endParaRPr lang="en-US" sz="1850" dirty="0"/>
          </a:p>
        </p:txBody>
      </p:sp>
      <p:sp>
        <p:nvSpPr>
          <p:cNvPr id="9" name="Text 7"/>
          <p:cNvSpPr/>
          <p:nvPr/>
        </p:nvSpPr>
        <p:spPr>
          <a:xfrm>
            <a:off x="9673828" y="4038005"/>
            <a:ext cx="4118848" cy="789861"/>
          </a:xfrm>
          <a:prstGeom prst="rect">
            <a:avLst/>
          </a:prstGeom>
          <a:noFill/>
          <a:ln/>
        </p:spPr>
        <p:txBody>
          <a:bodyPr wrap="none" lIns="0" tIns="0" rIns="0" bIns="0" rtlCol="0" anchor="t"/>
          <a:lstStyle/>
          <a:p>
            <a:pPr marL="0" indent="0" algn="ctr">
              <a:lnSpc>
                <a:spcPts val="6200"/>
              </a:lnSpc>
              <a:buNone/>
            </a:pPr>
            <a:r>
              <a:rPr lang="en-US" sz="6200" dirty="0">
                <a:solidFill>
                  <a:srgbClr val="272525"/>
                </a:solidFill>
                <a:latin typeface="Source Serif 4 Semi Bold" pitchFamily="34" charset="0"/>
                <a:ea typeface="Source Serif 4 Semi Bold" pitchFamily="34" charset="-122"/>
                <a:cs typeface="Source Serif 4 Semi Bold" pitchFamily="34" charset="-120"/>
              </a:rPr>
              <a:t>₹511,619</a:t>
            </a:r>
            <a:endParaRPr lang="en-US" sz="6200" dirty="0"/>
          </a:p>
        </p:txBody>
      </p:sp>
      <p:sp>
        <p:nvSpPr>
          <p:cNvPr id="10" name="Text 8"/>
          <p:cNvSpPr/>
          <p:nvPr/>
        </p:nvSpPr>
        <p:spPr>
          <a:xfrm>
            <a:off x="10325100" y="5126950"/>
            <a:ext cx="2816185" cy="351949"/>
          </a:xfrm>
          <a:prstGeom prst="rect">
            <a:avLst/>
          </a:prstGeom>
          <a:noFill/>
          <a:ln/>
        </p:spPr>
        <p:txBody>
          <a:bodyPr wrap="none" lIns="0" tIns="0" rIns="0" bIns="0" rtlCol="0" anchor="t"/>
          <a:lstStyle/>
          <a:p>
            <a:pPr marL="0" indent="0" algn="ctr">
              <a:lnSpc>
                <a:spcPts val="2750"/>
              </a:lnSpc>
              <a:buNone/>
            </a:pPr>
            <a:r>
              <a:rPr lang="en-US" sz="2200" dirty="0">
                <a:solidFill>
                  <a:srgbClr val="272525"/>
                </a:solidFill>
                <a:latin typeface="Source Serif 4 Semi Bold" pitchFamily="34" charset="0"/>
                <a:ea typeface="Source Serif 4 Semi Bold" pitchFamily="34" charset="-122"/>
                <a:cs typeface="Source Serif 4 Semi Bold" pitchFamily="34" charset="-120"/>
              </a:rPr>
              <a:t>Average Sale Price</a:t>
            </a:r>
            <a:endParaRPr lang="en-US" sz="2200" dirty="0"/>
          </a:p>
        </p:txBody>
      </p:sp>
      <p:sp>
        <p:nvSpPr>
          <p:cNvPr id="11" name="Text 9"/>
          <p:cNvSpPr/>
          <p:nvPr/>
        </p:nvSpPr>
        <p:spPr>
          <a:xfrm>
            <a:off x="9673828" y="5622488"/>
            <a:ext cx="4118848" cy="766048"/>
          </a:xfrm>
          <a:prstGeom prst="rect">
            <a:avLst/>
          </a:prstGeom>
          <a:noFill/>
          <a:ln/>
        </p:spPr>
        <p:txBody>
          <a:bodyPr wrap="square" lIns="0" tIns="0" rIns="0" bIns="0" rtlCol="0" anchor="t"/>
          <a:lstStyle/>
          <a:p>
            <a:pPr marL="0" indent="0" algn="ctr">
              <a:lnSpc>
                <a:spcPts val="3000"/>
              </a:lnSpc>
              <a:buNone/>
            </a:pPr>
            <a:r>
              <a:rPr lang="en-US" sz="1850" dirty="0">
                <a:solidFill>
                  <a:srgbClr val="272525"/>
                </a:solidFill>
                <a:latin typeface="Source Sans 3" pitchFamily="34" charset="0"/>
                <a:ea typeface="Source Sans 3" pitchFamily="34" charset="-122"/>
                <a:cs typeface="Source Sans 3" pitchFamily="34" charset="-120"/>
              </a:rPr>
              <a:t>The mean sale price of properties in the dataset.</a:t>
            </a:r>
            <a:endParaRPr lang="en-US" sz="1850" dirty="0"/>
          </a:p>
        </p:txBody>
      </p:sp>
      <p:sp>
        <p:nvSpPr>
          <p:cNvPr id="12" name="Rectangle 11"/>
          <p:cNvSpPr/>
          <p:nvPr/>
        </p:nvSpPr>
        <p:spPr>
          <a:xfrm>
            <a:off x="12835890" y="7658100"/>
            <a:ext cx="1703070" cy="571500"/>
          </a:xfrm>
          <a:prstGeom prst="rect">
            <a:avLst/>
          </a:prstGeom>
          <a:solidFill>
            <a:srgbClr val="FEFDFD"/>
          </a:solidFill>
          <a:ln>
            <a:solidFill>
              <a:srgbClr val="FEFD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2"/>
                                        </p:tgtEl>
                                      </p:cBhvr>
                                    </p:animEffect>
                                    <p:animScale>
                                      <p:cBhvr>
                                        <p:cTn id="7" dur="250" autoRev="1" fill="hold"/>
                                        <p:tgtEl>
                                          <p:spTgt spid="2"/>
                                        </p:tgtEl>
                                      </p:cBhvr>
                                      <p:by x="105000" y="105000"/>
                                    </p:animScale>
                                  </p:childTnLst>
                                </p:cTn>
                              </p:par>
                              <p:par>
                                <p:cTn id="8" presetID="26" presetClass="emph" presetSubtype="0" fill="hold" grpId="0" nodeType="withEffect">
                                  <p:stCondLst>
                                    <p:cond delay="0"/>
                                  </p:stCondLst>
                                  <p:childTnLst>
                                    <p:animEffect transition="out" filter="fade">
                                      <p:cBhvr>
                                        <p:cTn id="9" dur="500" tmFilter="0, 0; .2, .5; .8, .5; 1, 0"/>
                                        <p:tgtEl>
                                          <p:spTgt spid="4"/>
                                        </p:tgtEl>
                                      </p:cBhvr>
                                    </p:animEffect>
                                    <p:animScale>
                                      <p:cBhvr>
                                        <p:cTn id="10" dur="250" autoRev="1" fill="hold"/>
                                        <p:tgtEl>
                                          <p:spTgt spid="4"/>
                                        </p:tgtEl>
                                      </p:cBhvr>
                                      <p:by x="105000" y="105000"/>
                                    </p:animScale>
                                  </p:childTnLst>
                                </p:cTn>
                              </p:par>
                              <p:par>
                                <p:cTn id="11" presetID="26" presetClass="emph" presetSubtype="0" fill="hold" grpId="0" nodeType="withEffect">
                                  <p:stCondLst>
                                    <p:cond delay="0"/>
                                  </p:stCondLst>
                                  <p:childTnLst>
                                    <p:animEffect transition="out" filter="fade">
                                      <p:cBhvr>
                                        <p:cTn id="12" dur="500" tmFilter="0, 0; .2, .5; .8, .5; 1, 0"/>
                                        <p:tgtEl>
                                          <p:spTgt spid="5"/>
                                        </p:tgtEl>
                                      </p:cBhvr>
                                    </p:animEffect>
                                    <p:animScale>
                                      <p:cBhvr>
                                        <p:cTn id="13" dur="250" autoRev="1" fill="hold"/>
                                        <p:tgtEl>
                                          <p:spTgt spid="5"/>
                                        </p:tgtEl>
                                      </p:cBhvr>
                                      <p:by x="105000" y="105000"/>
                                    </p:animScale>
                                  </p:childTnLst>
                                </p:cTn>
                              </p:par>
                              <p:par>
                                <p:cTn id="14" presetID="26" presetClass="emph" presetSubtype="0" fill="hold" grpId="0" nodeType="withEffect">
                                  <p:stCondLst>
                                    <p:cond delay="0"/>
                                  </p:stCondLst>
                                  <p:childTnLst>
                                    <p:animEffect transition="out" filter="fade">
                                      <p:cBhvr>
                                        <p:cTn id="15" dur="500" tmFilter="0, 0; .2, .5; .8, .5; 1, 0"/>
                                        <p:tgtEl>
                                          <p:spTgt spid="6"/>
                                        </p:tgtEl>
                                      </p:cBhvr>
                                    </p:animEffect>
                                    <p:animScale>
                                      <p:cBhvr>
                                        <p:cTn id="16" dur="250" autoRev="1" fill="hold"/>
                                        <p:tgtEl>
                                          <p:spTgt spid="6"/>
                                        </p:tgtEl>
                                      </p:cBhvr>
                                      <p:by x="105000" y="105000"/>
                                    </p:animScale>
                                  </p:childTnLst>
                                </p:cTn>
                              </p:par>
                              <p:par>
                                <p:cTn id="17" presetID="26" presetClass="emph" presetSubtype="0" fill="hold" grpId="0" nodeType="withEffect">
                                  <p:stCondLst>
                                    <p:cond delay="0"/>
                                  </p:stCondLst>
                                  <p:childTnLst>
                                    <p:animEffect transition="out" filter="fade">
                                      <p:cBhvr>
                                        <p:cTn id="18" dur="500" tmFilter="0, 0; .2, .5; .8, .5; 1, 0"/>
                                        <p:tgtEl>
                                          <p:spTgt spid="7"/>
                                        </p:tgtEl>
                                      </p:cBhvr>
                                    </p:animEffect>
                                    <p:animScale>
                                      <p:cBhvr>
                                        <p:cTn id="19" dur="250" autoRev="1" fill="hold"/>
                                        <p:tgtEl>
                                          <p:spTgt spid="7"/>
                                        </p:tgtEl>
                                      </p:cBhvr>
                                      <p:by x="105000" y="105000"/>
                                    </p:animScale>
                                  </p:childTnLst>
                                </p:cTn>
                              </p:par>
                              <p:par>
                                <p:cTn id="20" presetID="26" presetClass="emph" presetSubtype="0" fill="hold" grpId="0" nodeType="withEffect">
                                  <p:stCondLst>
                                    <p:cond delay="0"/>
                                  </p:stCondLst>
                                  <p:childTnLst>
                                    <p:animEffect transition="out" filter="fade">
                                      <p:cBhvr>
                                        <p:cTn id="21" dur="500" tmFilter="0, 0; .2, .5; .8, .5; 1, 0"/>
                                        <p:tgtEl>
                                          <p:spTgt spid="8"/>
                                        </p:tgtEl>
                                      </p:cBhvr>
                                    </p:animEffect>
                                    <p:animScale>
                                      <p:cBhvr>
                                        <p:cTn id="22" dur="250" autoRev="1" fill="hold"/>
                                        <p:tgtEl>
                                          <p:spTgt spid="8"/>
                                        </p:tgtEl>
                                      </p:cBhvr>
                                      <p:by x="105000" y="105000"/>
                                    </p:animScale>
                                  </p:childTnLst>
                                </p:cTn>
                              </p:par>
                              <p:par>
                                <p:cTn id="23" presetID="26" presetClass="emph" presetSubtype="0" fill="hold" grpId="0" nodeType="withEffect">
                                  <p:stCondLst>
                                    <p:cond delay="0"/>
                                  </p:stCondLst>
                                  <p:childTnLst>
                                    <p:animEffect transition="out" filter="fade">
                                      <p:cBhvr>
                                        <p:cTn id="24" dur="500" tmFilter="0, 0; .2, .5; .8, .5; 1, 0"/>
                                        <p:tgtEl>
                                          <p:spTgt spid="10"/>
                                        </p:tgtEl>
                                      </p:cBhvr>
                                    </p:animEffect>
                                    <p:animScale>
                                      <p:cBhvr>
                                        <p:cTn id="25" dur="250" autoRev="1" fill="hold"/>
                                        <p:tgtEl>
                                          <p:spTgt spid="1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5" grpId="0" animBg="1"/>
      <p:bldP spid="6" grpId="0" animBg="1"/>
      <p:bldP spid="7" grpId="0" animBg="1"/>
      <p:bldP spid="8" grpId="0" animBg="1"/>
      <p:bldP spid="10" grpId="0" animBg="1"/>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Austin">
  <a:themeElements>
    <a:clrScheme name="Austin">
      <a:dk1>
        <a:sysClr val="windowText" lastClr="000000"/>
      </a:dk1>
      <a:lt1>
        <a:sysClr val="window" lastClr="FFFFFF"/>
      </a:lt1>
      <a:dk2>
        <a:srgbClr val="3E3D2D"/>
      </a:dk2>
      <a:lt2>
        <a:srgbClr val="CAF278"/>
      </a:lt2>
      <a:accent1>
        <a:srgbClr val="94C600"/>
      </a:accent1>
      <a:accent2>
        <a:srgbClr val="71685A"/>
      </a:accent2>
      <a:accent3>
        <a:srgbClr val="FF6700"/>
      </a:accent3>
      <a:accent4>
        <a:srgbClr val="909465"/>
      </a:accent4>
      <a:accent5>
        <a:srgbClr val="956B43"/>
      </a:accent5>
      <a:accent6>
        <a:srgbClr val="FEA022"/>
      </a:accent6>
      <a:hlink>
        <a:srgbClr val="E68200"/>
      </a:hlink>
      <a:folHlink>
        <a:srgbClr val="FFA94A"/>
      </a:folHlink>
    </a:clrScheme>
    <a:fontScheme name="Austin">
      <a:maj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Austin">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lumMod val="100000"/>
              </a:schemeClr>
            </a:gs>
          </a:gsLst>
          <a:lin ang="5040000" scaled="1"/>
        </a:gradFill>
        <a:gradFill rotWithShape="1">
          <a:gsLst>
            <a:gs pos="0">
              <a:schemeClr val="phClr"/>
            </a:gs>
            <a:gs pos="100000">
              <a:schemeClr val="phClr">
                <a:shade val="75000"/>
                <a:satMod val="120000"/>
                <a:lumMod val="9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scene3d>
            <a:camera prst="orthographicFront">
              <a:rot lat="0" lon="0" rev="0"/>
            </a:camera>
            <a:lightRig rig="threePt" dir="tl">
              <a:rot lat="0" lon="0" rev="20400000"/>
            </a:lightRig>
          </a:scene3d>
          <a:sp3d>
            <a:bevelT w="50800" h="12700" prst="softRound"/>
          </a:sp3d>
        </a:effectStyle>
        <a:effectStyle>
          <a:effectLst>
            <a:outerShdw blurRad="44450" dist="50800" dir="5400000" sx="96000" rotWithShape="0">
              <a:srgbClr val="000000">
                <a:alpha val="34000"/>
              </a:srgbClr>
            </a:outerShdw>
          </a:effectLst>
          <a:scene3d>
            <a:camera prst="orthographicFront">
              <a:rot lat="0" lon="0" rev="0"/>
            </a:camera>
            <a:lightRig rig="threePt" dir="tl">
              <a:rot lat="0" lon="0" rev="20400000"/>
            </a:lightRig>
          </a:scene3d>
          <a:sp3d contourW="15875" prstMaterial="metal">
            <a:bevelT w="101600" h="25400" prst="softRound"/>
            <a:contourClr>
              <a:schemeClr val="phClr">
                <a:shade val="30000"/>
              </a:schemeClr>
            </a:contourClr>
          </a:sp3d>
        </a:effectStyle>
      </a:effectStyleLst>
      <a:bgFillStyleLst>
        <a:solidFill>
          <a:schemeClr val="phClr"/>
        </a:solidFill>
        <a:gradFill rotWithShape="1">
          <a:gsLst>
            <a:gs pos="0">
              <a:schemeClr val="phClr">
                <a:shade val="94000"/>
                <a:satMod val="114000"/>
                <a:lumMod val="96000"/>
              </a:schemeClr>
            </a:gs>
            <a:gs pos="62000">
              <a:schemeClr val="phClr">
                <a:tint val="92000"/>
                <a:shade val="66000"/>
                <a:satMod val="110000"/>
                <a:lumMod val="80000"/>
              </a:schemeClr>
            </a:gs>
            <a:gs pos="100000">
              <a:schemeClr val="phClr">
                <a:tint val="89000"/>
                <a:shade val="62000"/>
                <a:satMod val="110000"/>
                <a:lumMod val="72000"/>
              </a:schemeClr>
            </a:gs>
          </a:gsLst>
          <a:lin ang="5400000" scaled="0"/>
        </a:gradFill>
        <a:blipFill rotWithShape="1">
          <a:blip xmlns:r="http://schemas.openxmlformats.org/officeDocument/2006/relationships" r:embed="rId1">
            <a:duotone>
              <a:schemeClr val="phClr">
                <a:tint val="80000"/>
                <a:shade val="58000"/>
              </a:schemeClr>
              <a:schemeClr val="phClr">
                <a:tint val="73000"/>
                <a:shade val="68000"/>
                <a:satMod val="150000"/>
              </a:schemeClr>
            </a:duotone>
          </a:blip>
          <a:tile tx="0" ty="0" sx="100000" sy="10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Austin</Template>
  <TotalTime>42</TotalTime>
  <Words>584</Words>
  <Application>Microsoft Office PowerPoint</Application>
  <PresentationFormat>Custom</PresentationFormat>
  <Paragraphs>55</Paragraphs>
  <Slides>10</Slides>
  <Notes>10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vt:i4>
      </vt:variant>
    </vt:vector>
  </HeadingPairs>
  <TitlesOfParts>
    <vt:vector size="17" baseType="lpstr">
      <vt:lpstr>Arial</vt:lpstr>
      <vt:lpstr>Source Sans 3</vt:lpstr>
      <vt:lpstr>Calibri</vt:lpstr>
      <vt:lpstr>Century Gothic</vt:lpstr>
      <vt:lpstr>Source Serif 4 Semi Bold</vt:lpstr>
      <vt:lpstr>Wingdings 2</vt:lpstr>
      <vt:lpstr>Austin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
  <cp:lastModifiedBy>user</cp:lastModifiedBy>
  <cp:revision>14</cp:revision>
  <dcterms:created xsi:type="dcterms:W3CDTF">2025-08-09T05:35:02Z</dcterms:created>
  <dcterms:modified xsi:type="dcterms:W3CDTF">2025-08-09T07:54:39Z</dcterms:modified>
</cp:coreProperties>
</file>